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[MAKE SURE YOU EDIT NOTES LAYOUT] Thanks, and thank you all for coming!</a:t>
            </a: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Who are you and what is your context?</a:t>
            </a: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did you try and why? - include your CQ</a:t>
            </a: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did you try? What evidence will you gather? How did you implement your question and collect evidence? How did you analyze the data?</a:t>
            </a: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did you find out? What is your evidence?</a:t>
            </a: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**Key** How will what you learned impact your teaching going forward?</a:t>
            </a: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are your lingering questions?</a:t>
            </a: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476500" y="-417512"/>
            <a:ext cx="4191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899496" y="2005025"/>
            <a:ext cx="5517497" cy="20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715712" y="16321"/>
            <a:ext cx="5517497" cy="603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  <a:solidFill>
            <a:srgbClr val="A10000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5411788"/>
            <a:ext cx="9144000" cy="1446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458788"/>
            <a:ext cx="304800" cy="1749425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5334000"/>
            <a:ext cx="9144000" cy="77788"/>
          </a:xfrm>
          <a:prstGeom prst="rect">
            <a:avLst/>
          </a:prstGeom>
          <a:solidFill>
            <a:srgbClr val="A61E08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" name="Google Shape;29;p3" descr="PacU_Logo_RGB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9188" y="5649913"/>
            <a:ext cx="1446212" cy="97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304512" y="1752321"/>
            <a:ext cx="6400511" cy="45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304512" y="458041"/>
            <a:ext cx="7772977" cy="121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03200" y="6018213"/>
            <a:ext cx="731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B5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489" y="1601041"/>
            <a:ext cx="4045238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641273" y="1601041"/>
            <a:ext cx="4045239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57489" y="2175343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5603" y="1535206"/>
            <a:ext cx="4040909" cy="6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4645603" y="2175343"/>
            <a:ext cx="4040909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4762" y="273144"/>
            <a:ext cx="5111750" cy="58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489" y="1435755"/>
            <a:ext cx="3007591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432" y="612122"/>
            <a:ext cx="5486977" cy="411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432" y="5367618"/>
            <a:ext cx="5486977" cy="80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marL="914400" lvl="1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170613"/>
            <a:ext cx="9144000" cy="684212"/>
          </a:xfrm>
          <a:prstGeom prst="rect">
            <a:avLst/>
          </a:prstGeom>
          <a:solidFill>
            <a:srgbClr val="A61E08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092825"/>
            <a:ext cx="9144000" cy="77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" name="Google Shape;12;p1" descr="PacU_HzLogo_WhiteRev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85013" y="6256338"/>
            <a:ext cx="1754187" cy="446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150938" y="6245225"/>
            <a:ext cx="14398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776538" y="6245225"/>
            <a:ext cx="4945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74663" y="6245225"/>
            <a:ext cx="4905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Directions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37025" y="1333500"/>
            <a:ext cx="88920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May 17, all Pacific MAT candidates will present their TIP in a final celebration with peers in hybrid format, with either a zoom presentation or an in-person poster.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If you choose to create a PowerPoint: 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“Make a copy” of this template to your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GoogleDrive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Folder.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Rename your copy of the template to reflect your title.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Fill out slides 2 - 10 based on the descriptions contained on each slide. Be creative! You are welcome to alter the theme, colors,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of these slides as long you include the required content on your slides. 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You can add pictures/graphs/infographics where appropriate</a:t>
            </a: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in-person POSTERS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you can print your slides and place them on a physical poster/poster board that you’ll bring to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your site.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zoom presentations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you’ll share screen and present your slides - have them up and ready!</a:t>
            </a:r>
            <a:endParaRPr dirty="0"/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152400" y="2667000"/>
            <a:ext cx="43434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457200" y="458788"/>
            <a:ext cx="7620000" cy="152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150" y="2408200"/>
            <a:ext cx="4122850" cy="29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BF0000"/>
          </a:solidFill>
          <a:ln w="9525" cap="flat" cmpd="sng">
            <a:solidFill>
              <a:srgbClr val="B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381000" y="1216025"/>
            <a:ext cx="8382000" cy="480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Literature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Methodology/Data Collection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Presentation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Discussion/Analysis of Learning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Lingering Questions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 &amp; Professional Next Steps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57200" y="1601788"/>
            <a:ext cx="8229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Macintosh PowerPoint</Application>
  <PresentationFormat>On-screen Show (4:3)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Palatino Linotype</vt:lpstr>
      <vt:lpstr>Calibri</vt:lpstr>
      <vt:lpstr>Garamond</vt:lpstr>
      <vt:lpstr>Custom Design</vt:lpstr>
      <vt:lpstr>Directions</vt:lpstr>
      <vt:lpstr>TITLE</vt:lpstr>
      <vt:lpstr>Introduction</vt:lpstr>
      <vt:lpstr>Key Literature</vt:lpstr>
      <vt:lpstr>Methodology/Data Collection</vt:lpstr>
      <vt:lpstr>Data Presentation</vt:lpstr>
      <vt:lpstr>Discussion/Analysis of Learning</vt:lpstr>
      <vt:lpstr>Lingering Questions</vt:lpstr>
      <vt:lpstr>Conclusion &amp; Professional Next Steps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Microsoft Office User</cp:lastModifiedBy>
  <cp:revision>1</cp:revision>
  <dcterms:modified xsi:type="dcterms:W3CDTF">2023-04-24T23:44:35Z</dcterms:modified>
</cp:coreProperties>
</file>