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072"/>
    <p:restoredTop sz="94625"/>
  </p:normalViewPr>
  <p:slideViewPr>
    <p:cSldViewPr snapToGrid="0" snapToObjects="1">
      <p:cViewPr varScale="1">
        <p:scale>
          <a:sx n="30" d="100"/>
          <a:sy n="30" d="100"/>
        </p:scale>
        <p:origin x="216" y="1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81BE8-EDDB-E647-A87D-45950F4C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6D18E8-C48B-F844-B1A8-8D43186A7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8B4CB-1150-834D-A040-A9C8C241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E82C-FAD2-8D4D-ABD9-0F3590854716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03309-7C1C-F340-86C3-1C0AB3A1B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A2F75-5C24-9744-9B12-D22ADDF71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FFC-8759-3947-BD54-6E32F3EDF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9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6FE64-0139-DF44-B912-B941C26E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D39AC-2424-964B-8CC2-735CE009F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3B0BE-7EDB-4947-A934-11C4DE5C6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E82C-FAD2-8D4D-ABD9-0F3590854716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312EE-657F-AE4A-91E4-3CBB47EC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165C1-EBF2-214C-BC94-681E4894C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FFC-8759-3947-BD54-6E32F3EDF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0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E7F55E-E4FA-5D4C-8DB2-E49D0F056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ED009-0ECC-3F40-BEBF-BC5A0E204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51041-AA70-EF4F-AD16-7B2D9C299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E82C-FAD2-8D4D-ABD9-0F3590854716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C6A16-9CC4-244B-9DA2-0F6F6A56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3A879-439A-C545-BE4E-0B3F7CA8E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FFC-8759-3947-BD54-6E32F3EDF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52637-F55B-7B46-A120-50680F6B7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A9AEE-5B1E-F243-B101-458CF2C33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029CC-56C8-294D-984C-2A9033391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E82C-FAD2-8D4D-ABD9-0F3590854716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3682C-0860-194D-83C4-EF3D1DDA9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2F5B4-AA63-3F4D-B403-DC43C0D63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FFC-8759-3947-BD54-6E32F3EDF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0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6FE48-0CEF-514C-B861-D08F685CF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C18F9-79E8-E64A-9F6F-D2E4AE6C7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427F3-5448-354A-9544-514E5B968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E82C-FAD2-8D4D-ABD9-0F3590854716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CC7FB-DFAA-264E-A79C-A305F8BF4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A4E8B-2E99-D542-AAE8-AB912BC1B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FFC-8759-3947-BD54-6E32F3EDF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7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B27B-EBC4-9F44-B178-D977A1870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72948-6A7A-934E-B2C1-8B78FCE876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6BE35-F510-9540-AD23-9812DE25D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AB28F-884B-1D45-B7AB-9BEC854BD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E82C-FAD2-8D4D-ABD9-0F3590854716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FEA23-1D43-8E47-9C5A-096453914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94221-C1E2-5248-9E0C-CDFADCE35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FFC-8759-3947-BD54-6E32F3EDF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4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D9B53-B5DC-264B-A01B-63EB2CBC0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8DA56-9A92-234E-ACF0-79E994DC0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9273D-84B7-BC45-82B8-36B7A4474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734CE-A739-8E49-AE9F-6A4730D362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5F5CCF-C8AD-5345-8D60-181C3D1AB8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B2B47C-7205-FA43-B48B-62580D2AC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E82C-FAD2-8D4D-ABD9-0F3590854716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7F3CEE-E13D-1E4B-96F4-01AFAD466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D234FD-AA19-D44E-93A0-D0DD5D38A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FFC-8759-3947-BD54-6E32F3EDF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6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0341E-1695-8742-8331-6316E29C0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009F32-5909-9A4A-9122-C9D63835E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E82C-FAD2-8D4D-ABD9-0F3590854716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BF2AAB-C07B-D846-913C-EB71FE2B3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5CDF91-9389-A441-BAF8-CA645BD9E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FFC-8759-3947-BD54-6E32F3EDF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21BB80-59CE-EB4C-B44E-4B7D88CF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E82C-FAD2-8D4D-ABD9-0F3590854716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E0A680-107A-104B-9A57-DE08F8CF2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F39CC-2777-954C-900C-3EEC42A8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FFC-8759-3947-BD54-6E32F3EDF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0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88685-2DC7-E948-836C-60F1D4387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6C1AE-5CA8-134A-B594-7EDCF3DC9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0D8E4E-AD72-5A40-8BC1-43E16466B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BBC8F-2C9B-014C-A8B9-174144DB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E82C-FAD2-8D4D-ABD9-0F3590854716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127A46-A801-AC47-AE60-F6A49E144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07705-2152-A44C-9545-89725F73E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FFC-8759-3947-BD54-6E32F3EDF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1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981DA-C05E-BB48-9AFE-B524B56A4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B9D342-6863-3945-8642-28B58F0DF8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52200-3DA5-2340-86DF-7584315F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62DBD-B86F-4844-88B7-010D3753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E82C-FAD2-8D4D-ABD9-0F3590854716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56C92-2645-1A43-970F-9A87BF0A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B9643-C17A-7541-9DEF-3945059C2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FFC-8759-3947-BD54-6E32F3EDF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6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D025D4-4F0F-3648-9DD5-A2B06DFA9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28B88-A652-E244-A718-5D0316A86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40DDA-61C4-DD41-B024-62E789DC60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1E82C-FAD2-8D4D-ABD9-0F3590854716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995DC-0636-A14B-9F5A-E1A77523EB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884DF-41E2-D04F-AA6E-2A242B52E7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ADFFC-8759-3947-BD54-6E32F3EDF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97944-6F61-2543-9BA9-D35EA087BE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7A604C-2A81-2B4C-8DBC-99ABEF9DBC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94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41A51-E898-4F46-B51B-1E780B96A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Design and </a:t>
            </a:r>
            <a:r>
              <a:rPr lang="en-US"/>
              <a:t>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CD2A7-4BF4-224D-BC75-537466582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0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C7836-A158-6E44-A8C4-788FB5BCD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37BC8-0D06-E94B-9459-0AE73F238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12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1F4D2-000F-3345-ACB9-E12C6093E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Context of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D6546-49F7-C944-A4BC-7D4B53761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091BE-9201-FA45-AE63-1A6674A13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 to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7E3A7-C359-5246-BE09-75DC7874B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84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BB38-2AEA-3547-9367-06E736382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Literature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A55D2-07C5-3244-9164-FCA93987C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96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6B771-5033-2342-BE2D-4201B6505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Definition of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A9031-4453-C340-820E-FD62FF0A3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45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BB5F9-6205-B646-A2CD-603B070E0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1286" cy="211681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Methods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8759-DFEF-1847-8A29-155233568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55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3C694-9CE9-C94C-A15D-F55CB48B0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and Data Collection Tools/Measures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8D49-9DC2-C747-BD1C-AD1B65D3D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08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3C866-1122-6B41-94BE-21846C302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AEE64-CCC2-514E-9772-698CFAEA7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1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</Words>
  <Application>Microsoft Macintosh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Title</vt:lpstr>
      <vt:lpstr>Hook</vt:lpstr>
      <vt:lpstr>Context of the Study</vt:lpstr>
      <vt:lpstr>Introduction to the study</vt:lpstr>
      <vt:lpstr>Literature Review</vt:lpstr>
      <vt:lpstr>Definition of Terms</vt:lpstr>
      <vt:lpstr>Methods  Participants</vt:lpstr>
      <vt:lpstr>Materials and Data Collection Tools/Measures</vt:lpstr>
      <vt:lpstr>Procedures</vt:lpstr>
      <vt:lpstr>Design and Data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Microsoft Office User</dc:creator>
  <cp:lastModifiedBy>Microsoft Office User</cp:lastModifiedBy>
  <cp:revision>1</cp:revision>
  <dcterms:created xsi:type="dcterms:W3CDTF">2021-11-20T17:45:57Z</dcterms:created>
  <dcterms:modified xsi:type="dcterms:W3CDTF">2021-11-20T17:50:39Z</dcterms:modified>
</cp:coreProperties>
</file>