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Lst>
  <p:sldSz cy="32918400" cx="43891200"/>
  <p:notesSz cx="9144000" cy="6858000"/>
  <p:embeddedFontLst>
    <p:embeddedFont>
      <p:font typeface="Proxima Nova"/>
      <p:regular r:id="rId8"/>
      <p:bold r:id="rId9"/>
      <p:italic r:id="rId10"/>
      <p:boldItalic r:id="rId1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823">
          <p15:clr>
            <a:srgbClr val="000000"/>
          </p15:clr>
        </p15:guide>
        <p15:guide id="2" orient="horz" pos="19995">
          <p15:clr>
            <a:srgbClr val="000000"/>
          </p15:clr>
        </p15:guide>
        <p15:guide id="3" pos="987">
          <p15:clr>
            <a:srgbClr val="000000"/>
          </p15:clr>
        </p15:guide>
        <p15:guide id="4" pos="26661">
          <p15:clr>
            <a:srgbClr val="000000"/>
          </p15:clr>
        </p15:guide>
        <p15:guide id="5" pos="8064">
          <p15:clr>
            <a:srgbClr val="000000"/>
          </p15:clr>
        </p15:guide>
        <p15:guide id="6" pos="8928">
          <p15:clr>
            <a:srgbClr val="000000"/>
          </p15:clr>
        </p15:guide>
        <p15:guide id="7" pos="19419">
          <p15:clr>
            <a:srgbClr val="000000"/>
          </p15:clr>
        </p15:guide>
        <p15:guide id="8" pos="18514">
          <p15:clr>
            <a:srgbClr val="000000"/>
          </p15:clr>
        </p15:guide>
        <p15:guide id="9" pos="13824">
          <p15:clr>
            <a:srgbClr val="000000"/>
          </p15:clr>
        </p15:guide>
        <p15:guide id="10" orient="horz" pos="3744">
          <p15:clr>
            <a:srgbClr val="000000"/>
          </p15:clr>
        </p15:guide>
        <p15:guide id="11" pos="1317">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823" orient="horz"/>
        <p:guide pos="19995" orient="horz"/>
        <p:guide pos="987"/>
        <p:guide pos="26661"/>
        <p:guide pos="8064"/>
        <p:guide pos="8928"/>
        <p:guide pos="19419"/>
        <p:guide pos="18514"/>
        <p:guide pos="13824"/>
        <p:guide pos="3744" orient="horz"/>
        <p:guide pos="1317"/>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ProximaNova-boldItalic.fntdata"/><Relationship Id="rId10" Type="http://schemas.openxmlformats.org/officeDocument/2006/relationships/font" Target="fonts/ProximaNova-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ProximaNova-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font" Target="fonts/ProximaNova-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 name="Shape 42"/>
        <p:cNvGrpSpPr/>
        <p:nvPr/>
      </p:nvGrpSpPr>
      <p:grpSpPr>
        <a:xfrm>
          <a:off x="0" y="0"/>
          <a:ext cx="0" cy="0"/>
          <a:chOff x="0" y="0"/>
          <a:chExt cx="0" cy="0"/>
        </a:xfrm>
      </p:grpSpPr>
      <p:sp>
        <p:nvSpPr>
          <p:cNvPr id="43" name="Google Shape;43;p1: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1: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21dbd19913a_0_0:notes"/>
          <p:cNvSpPr/>
          <p:nvPr>
            <p:ph idx="2" type="sldImg"/>
          </p:nvPr>
        </p:nvSpPr>
        <p:spPr>
          <a:xfrm>
            <a:off x="1524300" y="514350"/>
            <a:ext cx="6096300" cy="2571900"/>
          </a:xfrm>
          <a:custGeom>
            <a:rect b="b" l="l" r="r" t="t"/>
            <a:pathLst>
              <a:path extrusionOk="0" h="120000" w="120000">
                <a:moveTo>
                  <a:pt x="0" y="0"/>
                </a:moveTo>
                <a:lnTo>
                  <a:pt x="120000" y="0"/>
                </a:lnTo>
                <a:lnTo>
                  <a:pt x="120000" y="120000"/>
                </a:lnTo>
                <a:lnTo>
                  <a:pt x="0" y="120000"/>
                </a:lnTo>
                <a:close/>
              </a:path>
            </a:pathLst>
          </a:custGeom>
        </p:spPr>
      </p:sp>
      <p:sp>
        <p:nvSpPr>
          <p:cNvPr id="94" name="Google Shape;94;g21dbd19913a_0_0: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 name="Shape 6"/>
        <p:cNvGrpSpPr/>
        <p:nvPr/>
      </p:nvGrpSpPr>
      <p:grpSpPr>
        <a:xfrm>
          <a:off x="0" y="0"/>
          <a:ext cx="0" cy="0"/>
          <a:chOff x="0" y="0"/>
          <a:chExt cx="0" cy="0"/>
        </a:xfrm>
      </p:grpSpPr>
      <p:sp>
        <p:nvSpPr>
          <p:cNvPr id="7" name="Google Shape;7;p2"/>
          <p:cNvSpPr txBox="1"/>
          <p:nvPr>
            <p:ph type="ctrTitle"/>
          </p:nvPr>
        </p:nvSpPr>
        <p:spPr>
          <a:xfrm>
            <a:off x="3291570" y="10225769"/>
            <a:ext cx="37308064" cy="7056664"/>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180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180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180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180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180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18072"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18072"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18072"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18072" u="none" cap="none" strike="noStrike">
                <a:solidFill>
                  <a:schemeClr val="dk2"/>
                </a:solidFill>
                <a:latin typeface="Arial"/>
                <a:ea typeface="Arial"/>
                <a:cs typeface="Arial"/>
                <a:sym typeface="Arial"/>
              </a:defRPr>
            </a:lvl9pPr>
          </a:lstStyle>
          <a:p/>
        </p:txBody>
      </p:sp>
      <p:sp>
        <p:nvSpPr>
          <p:cNvPr id="8" name="Google Shape;8;p2"/>
          <p:cNvSpPr txBox="1"/>
          <p:nvPr>
            <p:ph idx="1" type="subTitle"/>
          </p:nvPr>
        </p:nvSpPr>
        <p:spPr>
          <a:xfrm>
            <a:off x="6583136" y="18654033"/>
            <a:ext cx="30724929" cy="8411936"/>
          </a:xfrm>
          <a:prstGeom prst="rect">
            <a:avLst/>
          </a:prstGeom>
          <a:noFill/>
          <a:ln>
            <a:noFill/>
          </a:ln>
        </p:spPr>
        <p:txBody>
          <a:bodyPr anchorCtr="0" anchor="t" bIns="45700" lIns="91425" spcFirstLastPara="1" rIns="91425" wrap="square" tIns="45700">
            <a:noAutofit/>
          </a:bodyPr>
          <a:lstStyle>
            <a:lvl1pPr lvl="0" marR="0" rtl="0" algn="ctr">
              <a:spcBef>
                <a:spcPts val="2620"/>
              </a:spcBef>
              <a:spcAft>
                <a:spcPts val="0"/>
              </a:spcAft>
              <a:buClr>
                <a:schemeClr val="dk1"/>
              </a:buClr>
              <a:buSzPts val="13100"/>
              <a:buFont typeface="Arial"/>
              <a:buNone/>
              <a:defRPr b="0" i="0" sz="13100" u="none" cap="none" strike="noStrike">
                <a:solidFill>
                  <a:schemeClr val="dk1"/>
                </a:solidFill>
                <a:latin typeface="Arial"/>
                <a:ea typeface="Arial"/>
                <a:cs typeface="Arial"/>
                <a:sym typeface="Arial"/>
              </a:defRPr>
            </a:lvl1pPr>
            <a:lvl2pPr lvl="1" marR="0" rtl="0" algn="ctr">
              <a:spcBef>
                <a:spcPts val="2300"/>
              </a:spcBef>
              <a:spcAft>
                <a:spcPts val="0"/>
              </a:spcAft>
              <a:buClr>
                <a:schemeClr val="dk1"/>
              </a:buClr>
              <a:buSzPts val="11500"/>
              <a:buFont typeface="Arial"/>
              <a:buNone/>
              <a:defRPr b="0" i="0" sz="11500" u="none" cap="none" strike="noStrike">
                <a:solidFill>
                  <a:schemeClr val="dk1"/>
                </a:solidFill>
                <a:latin typeface="Arial"/>
                <a:ea typeface="Arial"/>
                <a:cs typeface="Arial"/>
                <a:sym typeface="Arial"/>
              </a:defRPr>
            </a:lvl2pPr>
            <a:lvl3pPr lvl="2" marR="0" rtl="0" algn="ctr">
              <a:spcBef>
                <a:spcPts val="1960"/>
              </a:spcBef>
              <a:spcAft>
                <a:spcPts val="0"/>
              </a:spcAft>
              <a:buClr>
                <a:schemeClr val="dk1"/>
              </a:buClr>
              <a:buSzPts val="9800"/>
              <a:buFont typeface="Arial"/>
              <a:buNone/>
              <a:defRPr b="0" i="0" sz="9800" u="none" cap="none" strike="noStrike">
                <a:solidFill>
                  <a:schemeClr val="dk1"/>
                </a:solidFill>
                <a:latin typeface="Arial"/>
                <a:ea typeface="Arial"/>
                <a:cs typeface="Arial"/>
                <a:sym typeface="Arial"/>
              </a:defRPr>
            </a:lvl3pPr>
            <a:lvl4pPr lvl="3" marR="0" rtl="0" algn="ctr">
              <a:spcBef>
                <a:spcPts val="1640"/>
              </a:spcBef>
              <a:spcAft>
                <a:spcPts val="0"/>
              </a:spcAft>
              <a:buClr>
                <a:schemeClr val="dk1"/>
              </a:buClr>
              <a:buSzPts val="8200"/>
              <a:buFont typeface="Arial"/>
              <a:buNone/>
              <a:defRPr b="0" i="0" sz="8200" u="none" cap="none" strike="noStrike">
                <a:solidFill>
                  <a:schemeClr val="dk1"/>
                </a:solidFill>
                <a:latin typeface="Arial"/>
                <a:ea typeface="Arial"/>
                <a:cs typeface="Arial"/>
                <a:sym typeface="Arial"/>
              </a:defRPr>
            </a:lvl4pPr>
            <a:lvl5pPr lvl="4" marR="0" rtl="0" algn="ctr">
              <a:spcBef>
                <a:spcPts val="1640"/>
              </a:spcBef>
              <a:spcAft>
                <a:spcPts val="0"/>
              </a:spcAft>
              <a:buClr>
                <a:schemeClr val="dk1"/>
              </a:buClr>
              <a:buSzPts val="8200"/>
              <a:buFont typeface="Arial"/>
              <a:buNone/>
              <a:defRPr b="0" i="0" sz="8200" u="none" cap="none" strike="noStrike">
                <a:solidFill>
                  <a:schemeClr val="dk1"/>
                </a:solidFill>
                <a:latin typeface="Arial"/>
                <a:ea typeface="Arial"/>
                <a:cs typeface="Arial"/>
                <a:sym typeface="Arial"/>
              </a:defRPr>
            </a:lvl5pPr>
            <a:lvl6pPr lvl="5" marR="0" rtl="0" algn="ctr">
              <a:spcBef>
                <a:spcPts val="1646"/>
              </a:spcBef>
              <a:spcAft>
                <a:spcPts val="0"/>
              </a:spcAft>
              <a:buClr>
                <a:schemeClr val="dk1"/>
              </a:buClr>
              <a:buSzPts val="8228"/>
              <a:buFont typeface="Arial"/>
              <a:buNone/>
              <a:defRPr b="0" i="0" sz="8228" u="none" cap="none" strike="noStrike">
                <a:solidFill>
                  <a:schemeClr val="dk1"/>
                </a:solidFill>
                <a:latin typeface="Arial"/>
                <a:ea typeface="Arial"/>
                <a:cs typeface="Arial"/>
                <a:sym typeface="Arial"/>
              </a:defRPr>
            </a:lvl6pPr>
            <a:lvl7pPr lvl="6" marR="0" rtl="0" algn="ctr">
              <a:spcBef>
                <a:spcPts val="1646"/>
              </a:spcBef>
              <a:spcAft>
                <a:spcPts val="0"/>
              </a:spcAft>
              <a:buClr>
                <a:schemeClr val="dk1"/>
              </a:buClr>
              <a:buSzPts val="8228"/>
              <a:buFont typeface="Arial"/>
              <a:buNone/>
              <a:defRPr b="0" i="0" sz="8228" u="none" cap="none" strike="noStrike">
                <a:solidFill>
                  <a:schemeClr val="dk1"/>
                </a:solidFill>
                <a:latin typeface="Arial"/>
                <a:ea typeface="Arial"/>
                <a:cs typeface="Arial"/>
                <a:sym typeface="Arial"/>
              </a:defRPr>
            </a:lvl7pPr>
            <a:lvl8pPr lvl="7" marR="0" rtl="0" algn="ctr">
              <a:spcBef>
                <a:spcPts val="1646"/>
              </a:spcBef>
              <a:spcAft>
                <a:spcPts val="0"/>
              </a:spcAft>
              <a:buClr>
                <a:schemeClr val="dk1"/>
              </a:buClr>
              <a:buSzPts val="8228"/>
              <a:buFont typeface="Arial"/>
              <a:buNone/>
              <a:defRPr b="0" i="0" sz="8228" u="none" cap="none" strike="noStrike">
                <a:solidFill>
                  <a:schemeClr val="dk1"/>
                </a:solidFill>
                <a:latin typeface="Arial"/>
                <a:ea typeface="Arial"/>
                <a:cs typeface="Arial"/>
                <a:sym typeface="Arial"/>
              </a:defRPr>
            </a:lvl8pPr>
            <a:lvl9pPr lvl="8" marR="0" rtl="0" algn="ctr">
              <a:spcBef>
                <a:spcPts val="1646"/>
              </a:spcBef>
              <a:spcAft>
                <a:spcPts val="0"/>
              </a:spcAft>
              <a:buClr>
                <a:schemeClr val="dk1"/>
              </a:buClr>
              <a:buSzPts val="8228"/>
              <a:buFont typeface="Arial"/>
              <a:buNone/>
              <a:defRPr b="0" i="0" sz="8228"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6" name="Shape 36"/>
        <p:cNvGrpSpPr/>
        <p:nvPr/>
      </p:nvGrpSpPr>
      <p:grpSpPr>
        <a:xfrm>
          <a:off x="0" y="0"/>
          <a:ext cx="0" cy="0"/>
          <a:chOff x="0" y="0"/>
          <a:chExt cx="0" cy="0"/>
        </a:xfrm>
      </p:grpSpPr>
      <p:sp>
        <p:nvSpPr>
          <p:cNvPr id="37" name="Google Shape;37;p11"/>
          <p:cNvSpPr txBox="1"/>
          <p:nvPr>
            <p:ph type="title"/>
          </p:nvPr>
        </p:nvSpPr>
        <p:spPr>
          <a:xfrm>
            <a:off x="3467101" y="21153666"/>
            <a:ext cx="37308064" cy="6536871"/>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1" i="0" sz="2938"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180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180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180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180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18072"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18072"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18072"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18072" u="none" cap="none" strike="noStrike">
                <a:solidFill>
                  <a:schemeClr val="dk2"/>
                </a:solidFill>
                <a:latin typeface="Arial"/>
                <a:ea typeface="Arial"/>
                <a:cs typeface="Arial"/>
                <a:sym typeface="Arial"/>
              </a:defRPr>
            </a:lvl9pPr>
          </a:lstStyle>
          <a:p/>
        </p:txBody>
      </p:sp>
      <p:sp>
        <p:nvSpPr>
          <p:cNvPr id="38" name="Google Shape;38;p11"/>
          <p:cNvSpPr txBox="1"/>
          <p:nvPr>
            <p:ph idx="1" type="body"/>
          </p:nvPr>
        </p:nvSpPr>
        <p:spPr>
          <a:xfrm>
            <a:off x="3467101" y="13952764"/>
            <a:ext cx="37308064" cy="7200900"/>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294"/>
              </a:spcBef>
              <a:spcAft>
                <a:spcPts val="0"/>
              </a:spcAft>
              <a:buClr>
                <a:schemeClr val="dk1"/>
              </a:buClr>
              <a:buSzPts val="1469"/>
              <a:buFont typeface="Arial"/>
              <a:buNone/>
              <a:defRPr b="0" i="0" sz="1469" u="none" cap="none" strike="noStrike">
                <a:solidFill>
                  <a:schemeClr val="dk1"/>
                </a:solidFill>
                <a:latin typeface="Arial"/>
                <a:ea typeface="Arial"/>
                <a:cs typeface="Arial"/>
                <a:sym typeface="Arial"/>
              </a:defRPr>
            </a:lvl1pPr>
            <a:lvl2pPr indent="-228600" lvl="1" marL="914400" marR="0" rtl="0" algn="l">
              <a:spcBef>
                <a:spcPts val="265"/>
              </a:spcBef>
              <a:spcAft>
                <a:spcPts val="0"/>
              </a:spcAft>
              <a:buClr>
                <a:schemeClr val="dk1"/>
              </a:buClr>
              <a:buSzPts val="1323"/>
              <a:buFont typeface="Arial"/>
              <a:buNone/>
              <a:defRPr b="0" i="0" sz="1323" u="none" cap="none" strike="noStrike">
                <a:solidFill>
                  <a:schemeClr val="dk1"/>
                </a:solidFill>
                <a:latin typeface="Arial"/>
                <a:ea typeface="Arial"/>
                <a:cs typeface="Arial"/>
                <a:sym typeface="Arial"/>
              </a:defRPr>
            </a:lvl2pPr>
            <a:lvl3pPr indent="-228600" lvl="2" marL="1371600" marR="0" rtl="0" algn="l">
              <a:spcBef>
                <a:spcPts val="235"/>
              </a:spcBef>
              <a:spcAft>
                <a:spcPts val="0"/>
              </a:spcAft>
              <a:buClr>
                <a:schemeClr val="dk1"/>
              </a:buClr>
              <a:buSzPts val="1175"/>
              <a:buFont typeface="Arial"/>
              <a:buNone/>
              <a:defRPr b="0" i="0" sz="1175" u="none" cap="none" strike="noStrike">
                <a:solidFill>
                  <a:schemeClr val="dk1"/>
                </a:solidFill>
                <a:latin typeface="Arial"/>
                <a:ea typeface="Arial"/>
                <a:cs typeface="Arial"/>
                <a:sym typeface="Arial"/>
              </a:defRPr>
            </a:lvl3pPr>
            <a:lvl4pPr indent="-228600" lvl="3" marL="1828800" marR="0" rtl="0" algn="l">
              <a:spcBef>
                <a:spcPts val="206"/>
              </a:spcBef>
              <a:spcAft>
                <a:spcPts val="0"/>
              </a:spcAft>
              <a:buClr>
                <a:schemeClr val="dk1"/>
              </a:buClr>
              <a:buSzPts val="1029"/>
              <a:buFont typeface="Arial"/>
              <a:buNone/>
              <a:defRPr b="0" i="0" sz="1029" u="none" cap="none" strike="noStrike">
                <a:solidFill>
                  <a:schemeClr val="dk1"/>
                </a:solidFill>
                <a:latin typeface="Arial"/>
                <a:ea typeface="Arial"/>
                <a:cs typeface="Arial"/>
                <a:sym typeface="Arial"/>
              </a:defRPr>
            </a:lvl4pPr>
            <a:lvl5pPr indent="-228600" lvl="4" marL="2286000" marR="0" rtl="0" algn="l">
              <a:spcBef>
                <a:spcPts val="206"/>
              </a:spcBef>
              <a:spcAft>
                <a:spcPts val="0"/>
              </a:spcAft>
              <a:buClr>
                <a:schemeClr val="dk1"/>
              </a:buClr>
              <a:buSzPts val="1029"/>
              <a:buFont typeface="Arial"/>
              <a:buNone/>
              <a:defRPr b="0" i="0" sz="1029" u="none" cap="none" strike="noStrike">
                <a:solidFill>
                  <a:schemeClr val="dk1"/>
                </a:solidFill>
                <a:latin typeface="Arial"/>
                <a:ea typeface="Arial"/>
                <a:cs typeface="Arial"/>
                <a:sym typeface="Arial"/>
              </a:defRPr>
            </a:lvl5pPr>
            <a:lvl6pPr indent="-228600" lvl="5" marL="2743200" marR="0" rtl="0" algn="l">
              <a:spcBef>
                <a:spcPts val="206"/>
              </a:spcBef>
              <a:spcAft>
                <a:spcPts val="0"/>
              </a:spcAft>
              <a:buClr>
                <a:schemeClr val="dk1"/>
              </a:buClr>
              <a:buSzPts val="1029"/>
              <a:buFont typeface="Arial"/>
              <a:buNone/>
              <a:defRPr b="0" i="0" sz="1029" u="none" cap="none" strike="noStrike">
                <a:solidFill>
                  <a:schemeClr val="dk1"/>
                </a:solidFill>
                <a:latin typeface="Arial"/>
                <a:ea typeface="Arial"/>
                <a:cs typeface="Arial"/>
                <a:sym typeface="Arial"/>
              </a:defRPr>
            </a:lvl6pPr>
            <a:lvl7pPr indent="-228600" lvl="6" marL="3200400" marR="0" rtl="0" algn="l">
              <a:spcBef>
                <a:spcPts val="206"/>
              </a:spcBef>
              <a:spcAft>
                <a:spcPts val="0"/>
              </a:spcAft>
              <a:buClr>
                <a:schemeClr val="dk1"/>
              </a:buClr>
              <a:buSzPts val="1029"/>
              <a:buFont typeface="Arial"/>
              <a:buNone/>
              <a:defRPr b="0" i="0" sz="1029" u="none" cap="none" strike="noStrike">
                <a:solidFill>
                  <a:schemeClr val="dk1"/>
                </a:solidFill>
                <a:latin typeface="Arial"/>
                <a:ea typeface="Arial"/>
                <a:cs typeface="Arial"/>
                <a:sym typeface="Arial"/>
              </a:defRPr>
            </a:lvl7pPr>
            <a:lvl8pPr indent="-228600" lvl="7" marL="3657600" marR="0" rtl="0" algn="l">
              <a:spcBef>
                <a:spcPts val="206"/>
              </a:spcBef>
              <a:spcAft>
                <a:spcPts val="0"/>
              </a:spcAft>
              <a:buClr>
                <a:schemeClr val="dk1"/>
              </a:buClr>
              <a:buSzPts val="1029"/>
              <a:buFont typeface="Arial"/>
              <a:buNone/>
              <a:defRPr b="0" i="0" sz="1029" u="none" cap="none" strike="noStrike">
                <a:solidFill>
                  <a:schemeClr val="dk1"/>
                </a:solidFill>
                <a:latin typeface="Arial"/>
                <a:ea typeface="Arial"/>
                <a:cs typeface="Arial"/>
                <a:sym typeface="Arial"/>
              </a:defRPr>
            </a:lvl8pPr>
            <a:lvl9pPr indent="-228600" lvl="8" marL="4114800" marR="0" rtl="0" algn="l">
              <a:spcBef>
                <a:spcPts val="206"/>
              </a:spcBef>
              <a:spcAft>
                <a:spcPts val="0"/>
              </a:spcAft>
              <a:buClr>
                <a:schemeClr val="dk1"/>
              </a:buClr>
              <a:buSzPts val="1029"/>
              <a:buFont typeface="Arial"/>
              <a:buNone/>
              <a:defRPr b="0" i="0" sz="1029"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9" name="Shape 39"/>
        <p:cNvGrpSpPr/>
        <p:nvPr/>
      </p:nvGrpSpPr>
      <p:grpSpPr>
        <a:xfrm>
          <a:off x="0" y="0"/>
          <a:ext cx="0" cy="0"/>
          <a:chOff x="0" y="0"/>
          <a:chExt cx="0" cy="0"/>
        </a:xfrm>
      </p:grpSpPr>
      <p:sp>
        <p:nvSpPr>
          <p:cNvPr id="40" name="Google Shape;40;p12"/>
          <p:cNvSpPr txBox="1"/>
          <p:nvPr>
            <p:ph type="title"/>
          </p:nvPr>
        </p:nvSpPr>
        <p:spPr>
          <a:xfrm>
            <a:off x="2194834" y="1318533"/>
            <a:ext cx="39501536" cy="54864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180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180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180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180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180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18072"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18072"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18072"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18072" u="none" cap="none" strike="noStrike">
                <a:solidFill>
                  <a:schemeClr val="dk2"/>
                </a:solidFill>
                <a:latin typeface="Arial"/>
                <a:ea typeface="Arial"/>
                <a:cs typeface="Arial"/>
                <a:sym typeface="Arial"/>
              </a:defRPr>
            </a:lvl9pPr>
          </a:lstStyle>
          <a:p/>
        </p:txBody>
      </p:sp>
      <p:sp>
        <p:nvSpPr>
          <p:cNvPr id="41" name="Google Shape;41;p12"/>
          <p:cNvSpPr txBox="1"/>
          <p:nvPr>
            <p:ph idx="1" type="body"/>
          </p:nvPr>
        </p:nvSpPr>
        <p:spPr>
          <a:xfrm>
            <a:off x="2194834" y="7681234"/>
            <a:ext cx="39501536" cy="21723803"/>
          </a:xfrm>
          <a:prstGeom prst="rect">
            <a:avLst/>
          </a:prstGeom>
          <a:noFill/>
          <a:ln>
            <a:noFill/>
          </a:ln>
        </p:spPr>
        <p:txBody>
          <a:bodyPr anchorCtr="0" anchor="t" bIns="45700" lIns="91425" spcFirstLastPara="1" rIns="91425" wrap="square" tIns="45700">
            <a:noAutofit/>
          </a:bodyPr>
          <a:lstStyle>
            <a:lvl1pPr indent="-1060450" lvl="0" marL="457200" marR="0" rtl="0" algn="l">
              <a:spcBef>
                <a:spcPts val="2620"/>
              </a:spcBef>
              <a:spcAft>
                <a:spcPts val="0"/>
              </a:spcAft>
              <a:buClr>
                <a:schemeClr val="dk1"/>
              </a:buClr>
              <a:buSzPts val="13100"/>
              <a:buFont typeface="Arial"/>
              <a:buChar char="•"/>
              <a:defRPr b="0" i="0" sz="13100" u="none" cap="none" strike="noStrike">
                <a:solidFill>
                  <a:schemeClr val="dk1"/>
                </a:solidFill>
                <a:latin typeface="Arial"/>
                <a:ea typeface="Arial"/>
                <a:cs typeface="Arial"/>
                <a:sym typeface="Arial"/>
              </a:defRPr>
            </a:lvl1pPr>
            <a:lvl2pPr indent="-958850" lvl="1" marL="914400" marR="0" rtl="0" algn="l">
              <a:spcBef>
                <a:spcPts val="2300"/>
              </a:spcBef>
              <a:spcAft>
                <a:spcPts val="0"/>
              </a:spcAft>
              <a:buClr>
                <a:schemeClr val="dk1"/>
              </a:buClr>
              <a:buSzPts val="11500"/>
              <a:buFont typeface="Arial"/>
              <a:buChar char="–"/>
              <a:defRPr b="0" i="0" sz="11500" u="none" cap="none" strike="noStrike">
                <a:solidFill>
                  <a:schemeClr val="dk1"/>
                </a:solidFill>
                <a:latin typeface="Arial"/>
                <a:ea typeface="Arial"/>
                <a:cs typeface="Arial"/>
                <a:sym typeface="Arial"/>
              </a:defRPr>
            </a:lvl2pPr>
            <a:lvl3pPr indent="-850900" lvl="2" marL="1371600" marR="0" rtl="0" algn="l">
              <a:spcBef>
                <a:spcPts val="1960"/>
              </a:spcBef>
              <a:spcAft>
                <a:spcPts val="0"/>
              </a:spcAft>
              <a:buClr>
                <a:schemeClr val="dk1"/>
              </a:buClr>
              <a:buSzPts val="9800"/>
              <a:buFont typeface="Arial"/>
              <a:buChar char="•"/>
              <a:defRPr b="0" i="0" sz="9800" u="none" cap="none" strike="noStrike">
                <a:solidFill>
                  <a:schemeClr val="dk1"/>
                </a:solidFill>
                <a:latin typeface="Arial"/>
                <a:ea typeface="Arial"/>
                <a:cs typeface="Arial"/>
                <a:sym typeface="Arial"/>
              </a:defRPr>
            </a:lvl3pPr>
            <a:lvl4pPr indent="-749300" lvl="3" marL="1828800" marR="0" rtl="0" algn="l">
              <a:spcBef>
                <a:spcPts val="1640"/>
              </a:spcBef>
              <a:spcAft>
                <a:spcPts val="0"/>
              </a:spcAft>
              <a:buClr>
                <a:schemeClr val="dk1"/>
              </a:buClr>
              <a:buSzPts val="8200"/>
              <a:buFont typeface="Arial"/>
              <a:buChar char="–"/>
              <a:defRPr b="0" i="0" sz="8200" u="none" cap="none" strike="noStrike">
                <a:solidFill>
                  <a:schemeClr val="dk1"/>
                </a:solidFill>
                <a:latin typeface="Arial"/>
                <a:ea typeface="Arial"/>
                <a:cs typeface="Arial"/>
                <a:sym typeface="Arial"/>
              </a:defRPr>
            </a:lvl4pPr>
            <a:lvl5pPr indent="-749300" lvl="4" marL="2286000" marR="0" rtl="0" algn="l">
              <a:spcBef>
                <a:spcPts val="1640"/>
              </a:spcBef>
              <a:spcAft>
                <a:spcPts val="0"/>
              </a:spcAft>
              <a:buClr>
                <a:schemeClr val="dk1"/>
              </a:buClr>
              <a:buSzPts val="8200"/>
              <a:buFont typeface="Arial"/>
              <a:buChar char="»"/>
              <a:defRPr b="0" i="0" sz="8200" u="none" cap="none" strike="noStrike">
                <a:solidFill>
                  <a:schemeClr val="dk1"/>
                </a:solidFill>
                <a:latin typeface="Arial"/>
                <a:ea typeface="Arial"/>
                <a:cs typeface="Arial"/>
                <a:sym typeface="Arial"/>
              </a:defRPr>
            </a:lvl5pPr>
            <a:lvl6pPr indent="-751078" lvl="5" marL="2743200" marR="0" rtl="0" algn="l">
              <a:spcBef>
                <a:spcPts val="1646"/>
              </a:spcBef>
              <a:spcAft>
                <a:spcPts val="0"/>
              </a:spcAft>
              <a:buClr>
                <a:schemeClr val="dk1"/>
              </a:buClr>
              <a:buSzPts val="8228"/>
              <a:buFont typeface="Arial"/>
              <a:buChar char="»"/>
              <a:defRPr b="0" i="0" sz="8228" u="none" cap="none" strike="noStrike">
                <a:solidFill>
                  <a:schemeClr val="dk1"/>
                </a:solidFill>
                <a:latin typeface="Arial"/>
                <a:ea typeface="Arial"/>
                <a:cs typeface="Arial"/>
                <a:sym typeface="Arial"/>
              </a:defRPr>
            </a:lvl6pPr>
            <a:lvl7pPr indent="-751078" lvl="6" marL="3200400" marR="0" rtl="0" algn="l">
              <a:spcBef>
                <a:spcPts val="1646"/>
              </a:spcBef>
              <a:spcAft>
                <a:spcPts val="0"/>
              </a:spcAft>
              <a:buClr>
                <a:schemeClr val="dk1"/>
              </a:buClr>
              <a:buSzPts val="8228"/>
              <a:buFont typeface="Arial"/>
              <a:buChar char="»"/>
              <a:defRPr b="0" i="0" sz="8228" u="none" cap="none" strike="noStrike">
                <a:solidFill>
                  <a:schemeClr val="dk1"/>
                </a:solidFill>
                <a:latin typeface="Arial"/>
                <a:ea typeface="Arial"/>
                <a:cs typeface="Arial"/>
                <a:sym typeface="Arial"/>
              </a:defRPr>
            </a:lvl7pPr>
            <a:lvl8pPr indent="-751078" lvl="7" marL="3657600" marR="0" rtl="0" algn="l">
              <a:spcBef>
                <a:spcPts val="1646"/>
              </a:spcBef>
              <a:spcAft>
                <a:spcPts val="0"/>
              </a:spcAft>
              <a:buClr>
                <a:schemeClr val="dk1"/>
              </a:buClr>
              <a:buSzPts val="8228"/>
              <a:buFont typeface="Arial"/>
              <a:buChar char="»"/>
              <a:defRPr b="0" i="0" sz="8228" u="none" cap="none" strike="noStrike">
                <a:solidFill>
                  <a:schemeClr val="dk1"/>
                </a:solidFill>
                <a:latin typeface="Arial"/>
                <a:ea typeface="Arial"/>
                <a:cs typeface="Arial"/>
                <a:sym typeface="Arial"/>
              </a:defRPr>
            </a:lvl8pPr>
            <a:lvl9pPr indent="-751078" lvl="8" marL="4114800" marR="0" rtl="0" algn="l">
              <a:spcBef>
                <a:spcPts val="1646"/>
              </a:spcBef>
              <a:spcAft>
                <a:spcPts val="0"/>
              </a:spcAft>
              <a:buClr>
                <a:schemeClr val="dk1"/>
              </a:buClr>
              <a:buSzPts val="8228"/>
              <a:buFont typeface="Arial"/>
              <a:buChar char="»"/>
              <a:defRPr b="0" i="0" sz="8228"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 name="Shape 9"/>
        <p:cNvGrpSpPr/>
        <p:nvPr/>
      </p:nvGrpSpPr>
      <p:grpSpPr>
        <a:xfrm>
          <a:off x="0" y="0"/>
          <a:ext cx="0" cy="0"/>
          <a:chOff x="0" y="0"/>
          <a:chExt cx="0" cy="0"/>
        </a:xfrm>
      </p:grpSpPr>
      <p:sp>
        <p:nvSpPr>
          <p:cNvPr id="10" name="Google Shape;10;p3"/>
          <p:cNvSpPr txBox="1"/>
          <p:nvPr>
            <p:ph type="title"/>
          </p:nvPr>
        </p:nvSpPr>
        <p:spPr>
          <a:xfrm rot="5400000">
            <a:off x="22715764" y="10424434"/>
            <a:ext cx="28086503" cy="9874704"/>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180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180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180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180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180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18072"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18072"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18072"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18072" u="none" cap="none" strike="noStrike">
                <a:solidFill>
                  <a:schemeClr val="dk2"/>
                </a:solidFill>
                <a:latin typeface="Arial"/>
                <a:ea typeface="Arial"/>
                <a:cs typeface="Arial"/>
                <a:sym typeface="Arial"/>
              </a:defRPr>
            </a:lvl9pPr>
          </a:lstStyle>
          <a:p/>
        </p:txBody>
      </p:sp>
      <p:sp>
        <p:nvSpPr>
          <p:cNvPr id="11" name="Google Shape;11;p3"/>
          <p:cNvSpPr txBox="1"/>
          <p:nvPr>
            <p:ph idx="1" type="body"/>
          </p:nvPr>
        </p:nvSpPr>
        <p:spPr>
          <a:xfrm rot="5400000">
            <a:off x="2899684" y="613684"/>
            <a:ext cx="28086503" cy="29496203"/>
          </a:xfrm>
          <a:prstGeom prst="rect">
            <a:avLst/>
          </a:prstGeom>
          <a:noFill/>
          <a:ln>
            <a:noFill/>
          </a:ln>
        </p:spPr>
        <p:txBody>
          <a:bodyPr anchorCtr="0" anchor="t" bIns="45700" lIns="91425" spcFirstLastPara="1" rIns="91425" wrap="square" tIns="45700">
            <a:noAutofit/>
          </a:bodyPr>
          <a:lstStyle>
            <a:lvl1pPr indent="-1060450" lvl="0" marL="457200" marR="0" rtl="0" algn="l">
              <a:spcBef>
                <a:spcPts val="2620"/>
              </a:spcBef>
              <a:spcAft>
                <a:spcPts val="0"/>
              </a:spcAft>
              <a:buClr>
                <a:schemeClr val="dk1"/>
              </a:buClr>
              <a:buSzPts val="13100"/>
              <a:buFont typeface="Arial"/>
              <a:buChar char="•"/>
              <a:defRPr b="0" i="0" sz="13100" u="none" cap="none" strike="noStrike">
                <a:solidFill>
                  <a:schemeClr val="dk1"/>
                </a:solidFill>
                <a:latin typeface="Arial"/>
                <a:ea typeface="Arial"/>
                <a:cs typeface="Arial"/>
                <a:sym typeface="Arial"/>
              </a:defRPr>
            </a:lvl1pPr>
            <a:lvl2pPr indent="-958850" lvl="1" marL="914400" marR="0" rtl="0" algn="l">
              <a:spcBef>
                <a:spcPts val="2300"/>
              </a:spcBef>
              <a:spcAft>
                <a:spcPts val="0"/>
              </a:spcAft>
              <a:buClr>
                <a:schemeClr val="dk1"/>
              </a:buClr>
              <a:buSzPts val="11500"/>
              <a:buFont typeface="Arial"/>
              <a:buChar char="–"/>
              <a:defRPr b="0" i="0" sz="11500" u="none" cap="none" strike="noStrike">
                <a:solidFill>
                  <a:schemeClr val="dk1"/>
                </a:solidFill>
                <a:latin typeface="Arial"/>
                <a:ea typeface="Arial"/>
                <a:cs typeface="Arial"/>
                <a:sym typeface="Arial"/>
              </a:defRPr>
            </a:lvl2pPr>
            <a:lvl3pPr indent="-850900" lvl="2" marL="1371600" marR="0" rtl="0" algn="l">
              <a:spcBef>
                <a:spcPts val="1960"/>
              </a:spcBef>
              <a:spcAft>
                <a:spcPts val="0"/>
              </a:spcAft>
              <a:buClr>
                <a:schemeClr val="dk1"/>
              </a:buClr>
              <a:buSzPts val="9800"/>
              <a:buFont typeface="Arial"/>
              <a:buChar char="•"/>
              <a:defRPr b="0" i="0" sz="9800" u="none" cap="none" strike="noStrike">
                <a:solidFill>
                  <a:schemeClr val="dk1"/>
                </a:solidFill>
                <a:latin typeface="Arial"/>
                <a:ea typeface="Arial"/>
                <a:cs typeface="Arial"/>
                <a:sym typeface="Arial"/>
              </a:defRPr>
            </a:lvl3pPr>
            <a:lvl4pPr indent="-749300" lvl="3" marL="1828800" marR="0" rtl="0" algn="l">
              <a:spcBef>
                <a:spcPts val="1640"/>
              </a:spcBef>
              <a:spcAft>
                <a:spcPts val="0"/>
              </a:spcAft>
              <a:buClr>
                <a:schemeClr val="dk1"/>
              </a:buClr>
              <a:buSzPts val="8200"/>
              <a:buFont typeface="Arial"/>
              <a:buChar char="–"/>
              <a:defRPr b="0" i="0" sz="8200" u="none" cap="none" strike="noStrike">
                <a:solidFill>
                  <a:schemeClr val="dk1"/>
                </a:solidFill>
                <a:latin typeface="Arial"/>
                <a:ea typeface="Arial"/>
                <a:cs typeface="Arial"/>
                <a:sym typeface="Arial"/>
              </a:defRPr>
            </a:lvl4pPr>
            <a:lvl5pPr indent="-749300" lvl="4" marL="2286000" marR="0" rtl="0" algn="l">
              <a:spcBef>
                <a:spcPts val="1640"/>
              </a:spcBef>
              <a:spcAft>
                <a:spcPts val="0"/>
              </a:spcAft>
              <a:buClr>
                <a:schemeClr val="dk1"/>
              </a:buClr>
              <a:buSzPts val="8200"/>
              <a:buFont typeface="Arial"/>
              <a:buChar char="»"/>
              <a:defRPr b="0" i="0" sz="8200" u="none" cap="none" strike="noStrike">
                <a:solidFill>
                  <a:schemeClr val="dk1"/>
                </a:solidFill>
                <a:latin typeface="Arial"/>
                <a:ea typeface="Arial"/>
                <a:cs typeface="Arial"/>
                <a:sym typeface="Arial"/>
              </a:defRPr>
            </a:lvl5pPr>
            <a:lvl6pPr indent="-751078" lvl="5" marL="2743200" marR="0" rtl="0" algn="l">
              <a:spcBef>
                <a:spcPts val="1646"/>
              </a:spcBef>
              <a:spcAft>
                <a:spcPts val="0"/>
              </a:spcAft>
              <a:buClr>
                <a:schemeClr val="dk1"/>
              </a:buClr>
              <a:buSzPts val="8228"/>
              <a:buFont typeface="Arial"/>
              <a:buChar char="»"/>
              <a:defRPr b="0" i="0" sz="8228" u="none" cap="none" strike="noStrike">
                <a:solidFill>
                  <a:schemeClr val="dk1"/>
                </a:solidFill>
                <a:latin typeface="Arial"/>
                <a:ea typeface="Arial"/>
                <a:cs typeface="Arial"/>
                <a:sym typeface="Arial"/>
              </a:defRPr>
            </a:lvl6pPr>
            <a:lvl7pPr indent="-751078" lvl="6" marL="3200400" marR="0" rtl="0" algn="l">
              <a:spcBef>
                <a:spcPts val="1646"/>
              </a:spcBef>
              <a:spcAft>
                <a:spcPts val="0"/>
              </a:spcAft>
              <a:buClr>
                <a:schemeClr val="dk1"/>
              </a:buClr>
              <a:buSzPts val="8228"/>
              <a:buFont typeface="Arial"/>
              <a:buChar char="»"/>
              <a:defRPr b="0" i="0" sz="8228" u="none" cap="none" strike="noStrike">
                <a:solidFill>
                  <a:schemeClr val="dk1"/>
                </a:solidFill>
                <a:latin typeface="Arial"/>
                <a:ea typeface="Arial"/>
                <a:cs typeface="Arial"/>
                <a:sym typeface="Arial"/>
              </a:defRPr>
            </a:lvl7pPr>
            <a:lvl8pPr indent="-751078" lvl="7" marL="3657600" marR="0" rtl="0" algn="l">
              <a:spcBef>
                <a:spcPts val="1646"/>
              </a:spcBef>
              <a:spcAft>
                <a:spcPts val="0"/>
              </a:spcAft>
              <a:buClr>
                <a:schemeClr val="dk1"/>
              </a:buClr>
              <a:buSzPts val="8228"/>
              <a:buFont typeface="Arial"/>
              <a:buChar char="»"/>
              <a:defRPr b="0" i="0" sz="8228" u="none" cap="none" strike="noStrike">
                <a:solidFill>
                  <a:schemeClr val="dk1"/>
                </a:solidFill>
                <a:latin typeface="Arial"/>
                <a:ea typeface="Arial"/>
                <a:cs typeface="Arial"/>
                <a:sym typeface="Arial"/>
              </a:defRPr>
            </a:lvl8pPr>
            <a:lvl9pPr indent="-751078" lvl="8" marL="4114800" marR="0" rtl="0" algn="l">
              <a:spcBef>
                <a:spcPts val="1646"/>
              </a:spcBef>
              <a:spcAft>
                <a:spcPts val="0"/>
              </a:spcAft>
              <a:buClr>
                <a:schemeClr val="dk1"/>
              </a:buClr>
              <a:buSzPts val="8228"/>
              <a:buFont typeface="Arial"/>
              <a:buChar char="»"/>
              <a:defRPr b="0" i="0" sz="8228"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2" name="Shape 12"/>
        <p:cNvGrpSpPr/>
        <p:nvPr/>
      </p:nvGrpSpPr>
      <p:grpSpPr>
        <a:xfrm>
          <a:off x="0" y="0"/>
          <a:ext cx="0" cy="0"/>
          <a:chOff x="0" y="0"/>
          <a:chExt cx="0" cy="0"/>
        </a:xfrm>
      </p:grpSpPr>
      <p:sp>
        <p:nvSpPr>
          <p:cNvPr id="13" name="Google Shape;13;p4"/>
          <p:cNvSpPr txBox="1"/>
          <p:nvPr>
            <p:ph type="title"/>
          </p:nvPr>
        </p:nvSpPr>
        <p:spPr>
          <a:xfrm>
            <a:off x="2194834" y="1318533"/>
            <a:ext cx="39501536" cy="54864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180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180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180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180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180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18072"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18072"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18072"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18072" u="none" cap="none" strike="noStrike">
                <a:solidFill>
                  <a:schemeClr val="dk2"/>
                </a:solidFill>
                <a:latin typeface="Arial"/>
                <a:ea typeface="Arial"/>
                <a:cs typeface="Arial"/>
                <a:sym typeface="Arial"/>
              </a:defRPr>
            </a:lvl9pPr>
          </a:lstStyle>
          <a:p/>
        </p:txBody>
      </p:sp>
      <p:sp>
        <p:nvSpPr>
          <p:cNvPr id="14" name="Google Shape;14;p4"/>
          <p:cNvSpPr txBox="1"/>
          <p:nvPr>
            <p:ph idx="1" type="body"/>
          </p:nvPr>
        </p:nvSpPr>
        <p:spPr>
          <a:xfrm rot="5400000">
            <a:off x="11083701" y="-1207633"/>
            <a:ext cx="21723803" cy="39501536"/>
          </a:xfrm>
          <a:prstGeom prst="rect">
            <a:avLst/>
          </a:prstGeom>
          <a:noFill/>
          <a:ln>
            <a:noFill/>
          </a:ln>
        </p:spPr>
        <p:txBody>
          <a:bodyPr anchorCtr="0" anchor="t" bIns="45700" lIns="91425" spcFirstLastPara="1" rIns="91425" wrap="square" tIns="45700">
            <a:noAutofit/>
          </a:bodyPr>
          <a:lstStyle>
            <a:lvl1pPr indent="-1060450" lvl="0" marL="457200" marR="0" rtl="0" algn="l">
              <a:spcBef>
                <a:spcPts val="2620"/>
              </a:spcBef>
              <a:spcAft>
                <a:spcPts val="0"/>
              </a:spcAft>
              <a:buClr>
                <a:schemeClr val="dk1"/>
              </a:buClr>
              <a:buSzPts val="13100"/>
              <a:buFont typeface="Arial"/>
              <a:buChar char="•"/>
              <a:defRPr b="0" i="0" sz="13100" u="none" cap="none" strike="noStrike">
                <a:solidFill>
                  <a:schemeClr val="dk1"/>
                </a:solidFill>
                <a:latin typeface="Arial"/>
                <a:ea typeface="Arial"/>
                <a:cs typeface="Arial"/>
                <a:sym typeface="Arial"/>
              </a:defRPr>
            </a:lvl1pPr>
            <a:lvl2pPr indent="-958850" lvl="1" marL="914400" marR="0" rtl="0" algn="l">
              <a:spcBef>
                <a:spcPts val="2300"/>
              </a:spcBef>
              <a:spcAft>
                <a:spcPts val="0"/>
              </a:spcAft>
              <a:buClr>
                <a:schemeClr val="dk1"/>
              </a:buClr>
              <a:buSzPts val="11500"/>
              <a:buFont typeface="Arial"/>
              <a:buChar char="–"/>
              <a:defRPr b="0" i="0" sz="11500" u="none" cap="none" strike="noStrike">
                <a:solidFill>
                  <a:schemeClr val="dk1"/>
                </a:solidFill>
                <a:latin typeface="Arial"/>
                <a:ea typeface="Arial"/>
                <a:cs typeface="Arial"/>
                <a:sym typeface="Arial"/>
              </a:defRPr>
            </a:lvl2pPr>
            <a:lvl3pPr indent="-850900" lvl="2" marL="1371600" marR="0" rtl="0" algn="l">
              <a:spcBef>
                <a:spcPts val="1960"/>
              </a:spcBef>
              <a:spcAft>
                <a:spcPts val="0"/>
              </a:spcAft>
              <a:buClr>
                <a:schemeClr val="dk1"/>
              </a:buClr>
              <a:buSzPts val="9800"/>
              <a:buFont typeface="Arial"/>
              <a:buChar char="•"/>
              <a:defRPr b="0" i="0" sz="9800" u="none" cap="none" strike="noStrike">
                <a:solidFill>
                  <a:schemeClr val="dk1"/>
                </a:solidFill>
                <a:latin typeface="Arial"/>
                <a:ea typeface="Arial"/>
                <a:cs typeface="Arial"/>
                <a:sym typeface="Arial"/>
              </a:defRPr>
            </a:lvl3pPr>
            <a:lvl4pPr indent="-749300" lvl="3" marL="1828800" marR="0" rtl="0" algn="l">
              <a:spcBef>
                <a:spcPts val="1640"/>
              </a:spcBef>
              <a:spcAft>
                <a:spcPts val="0"/>
              </a:spcAft>
              <a:buClr>
                <a:schemeClr val="dk1"/>
              </a:buClr>
              <a:buSzPts val="8200"/>
              <a:buFont typeface="Arial"/>
              <a:buChar char="–"/>
              <a:defRPr b="0" i="0" sz="8200" u="none" cap="none" strike="noStrike">
                <a:solidFill>
                  <a:schemeClr val="dk1"/>
                </a:solidFill>
                <a:latin typeface="Arial"/>
                <a:ea typeface="Arial"/>
                <a:cs typeface="Arial"/>
                <a:sym typeface="Arial"/>
              </a:defRPr>
            </a:lvl4pPr>
            <a:lvl5pPr indent="-749300" lvl="4" marL="2286000" marR="0" rtl="0" algn="l">
              <a:spcBef>
                <a:spcPts val="1640"/>
              </a:spcBef>
              <a:spcAft>
                <a:spcPts val="0"/>
              </a:spcAft>
              <a:buClr>
                <a:schemeClr val="dk1"/>
              </a:buClr>
              <a:buSzPts val="8200"/>
              <a:buFont typeface="Arial"/>
              <a:buChar char="»"/>
              <a:defRPr b="0" i="0" sz="8200" u="none" cap="none" strike="noStrike">
                <a:solidFill>
                  <a:schemeClr val="dk1"/>
                </a:solidFill>
                <a:latin typeface="Arial"/>
                <a:ea typeface="Arial"/>
                <a:cs typeface="Arial"/>
                <a:sym typeface="Arial"/>
              </a:defRPr>
            </a:lvl5pPr>
            <a:lvl6pPr indent="-751078" lvl="5" marL="2743200" marR="0" rtl="0" algn="l">
              <a:spcBef>
                <a:spcPts val="1646"/>
              </a:spcBef>
              <a:spcAft>
                <a:spcPts val="0"/>
              </a:spcAft>
              <a:buClr>
                <a:schemeClr val="dk1"/>
              </a:buClr>
              <a:buSzPts val="8228"/>
              <a:buFont typeface="Arial"/>
              <a:buChar char="»"/>
              <a:defRPr b="0" i="0" sz="8228" u="none" cap="none" strike="noStrike">
                <a:solidFill>
                  <a:schemeClr val="dk1"/>
                </a:solidFill>
                <a:latin typeface="Arial"/>
                <a:ea typeface="Arial"/>
                <a:cs typeface="Arial"/>
                <a:sym typeface="Arial"/>
              </a:defRPr>
            </a:lvl6pPr>
            <a:lvl7pPr indent="-751078" lvl="6" marL="3200400" marR="0" rtl="0" algn="l">
              <a:spcBef>
                <a:spcPts val="1646"/>
              </a:spcBef>
              <a:spcAft>
                <a:spcPts val="0"/>
              </a:spcAft>
              <a:buClr>
                <a:schemeClr val="dk1"/>
              </a:buClr>
              <a:buSzPts val="8228"/>
              <a:buFont typeface="Arial"/>
              <a:buChar char="»"/>
              <a:defRPr b="0" i="0" sz="8228" u="none" cap="none" strike="noStrike">
                <a:solidFill>
                  <a:schemeClr val="dk1"/>
                </a:solidFill>
                <a:latin typeface="Arial"/>
                <a:ea typeface="Arial"/>
                <a:cs typeface="Arial"/>
                <a:sym typeface="Arial"/>
              </a:defRPr>
            </a:lvl7pPr>
            <a:lvl8pPr indent="-751078" lvl="7" marL="3657600" marR="0" rtl="0" algn="l">
              <a:spcBef>
                <a:spcPts val="1646"/>
              </a:spcBef>
              <a:spcAft>
                <a:spcPts val="0"/>
              </a:spcAft>
              <a:buClr>
                <a:schemeClr val="dk1"/>
              </a:buClr>
              <a:buSzPts val="8228"/>
              <a:buFont typeface="Arial"/>
              <a:buChar char="»"/>
              <a:defRPr b="0" i="0" sz="8228" u="none" cap="none" strike="noStrike">
                <a:solidFill>
                  <a:schemeClr val="dk1"/>
                </a:solidFill>
                <a:latin typeface="Arial"/>
                <a:ea typeface="Arial"/>
                <a:cs typeface="Arial"/>
                <a:sym typeface="Arial"/>
              </a:defRPr>
            </a:lvl8pPr>
            <a:lvl9pPr indent="-751078" lvl="8" marL="4114800" marR="0" rtl="0" algn="l">
              <a:spcBef>
                <a:spcPts val="1646"/>
              </a:spcBef>
              <a:spcAft>
                <a:spcPts val="0"/>
              </a:spcAft>
              <a:buClr>
                <a:schemeClr val="dk1"/>
              </a:buClr>
              <a:buSzPts val="8228"/>
              <a:buFont typeface="Arial"/>
              <a:buChar char="»"/>
              <a:defRPr b="0" i="0" sz="8228"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5" name="Shape 15"/>
        <p:cNvGrpSpPr/>
        <p:nvPr/>
      </p:nvGrpSpPr>
      <p:grpSpPr>
        <a:xfrm>
          <a:off x="0" y="0"/>
          <a:ext cx="0" cy="0"/>
          <a:chOff x="0" y="0"/>
          <a:chExt cx="0" cy="0"/>
        </a:xfrm>
      </p:grpSpPr>
      <p:sp>
        <p:nvSpPr>
          <p:cNvPr id="16" name="Google Shape;16;p5"/>
          <p:cNvSpPr txBox="1"/>
          <p:nvPr>
            <p:ph type="title"/>
          </p:nvPr>
        </p:nvSpPr>
        <p:spPr>
          <a:xfrm>
            <a:off x="8602437" y="23042337"/>
            <a:ext cx="26335264" cy="2721429"/>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1" i="0" sz="1469"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180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180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180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180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18072"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18072"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18072"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18072" u="none" cap="none" strike="noStrike">
                <a:solidFill>
                  <a:schemeClr val="dk2"/>
                </a:solidFill>
                <a:latin typeface="Arial"/>
                <a:ea typeface="Arial"/>
                <a:cs typeface="Arial"/>
                <a:sym typeface="Arial"/>
              </a:defRPr>
            </a:lvl9pPr>
          </a:lstStyle>
          <a:p/>
        </p:txBody>
      </p:sp>
      <p:sp>
        <p:nvSpPr>
          <p:cNvPr id="17" name="Google Shape;17;p5"/>
          <p:cNvSpPr/>
          <p:nvPr>
            <p:ph idx="2" type="pic"/>
          </p:nvPr>
        </p:nvSpPr>
        <p:spPr>
          <a:xfrm>
            <a:off x="8602437" y="2941865"/>
            <a:ext cx="26335264" cy="19750768"/>
          </a:xfrm>
          <a:prstGeom prst="rect">
            <a:avLst/>
          </a:prstGeom>
          <a:noFill/>
          <a:ln>
            <a:noFill/>
          </a:ln>
        </p:spPr>
      </p:sp>
      <p:sp>
        <p:nvSpPr>
          <p:cNvPr id="18" name="Google Shape;18;p5"/>
          <p:cNvSpPr txBox="1"/>
          <p:nvPr>
            <p:ph idx="1" type="body"/>
          </p:nvPr>
        </p:nvSpPr>
        <p:spPr>
          <a:xfrm>
            <a:off x="8602437" y="25763765"/>
            <a:ext cx="26335264" cy="3863068"/>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206"/>
              </a:spcBef>
              <a:spcAft>
                <a:spcPts val="0"/>
              </a:spcAft>
              <a:buClr>
                <a:schemeClr val="dk1"/>
              </a:buClr>
              <a:buSzPts val="1029"/>
              <a:buFont typeface="Arial"/>
              <a:buNone/>
              <a:defRPr b="0" i="0" sz="1029" u="none" cap="none" strike="noStrike">
                <a:solidFill>
                  <a:schemeClr val="dk1"/>
                </a:solidFill>
                <a:latin typeface="Arial"/>
                <a:ea typeface="Arial"/>
                <a:cs typeface="Arial"/>
                <a:sym typeface="Arial"/>
              </a:defRPr>
            </a:lvl1pPr>
            <a:lvl2pPr indent="-228600" lvl="1" marL="914400" marR="0" rtl="0" algn="l">
              <a:spcBef>
                <a:spcPts val="176"/>
              </a:spcBef>
              <a:spcAft>
                <a:spcPts val="0"/>
              </a:spcAft>
              <a:buClr>
                <a:schemeClr val="dk1"/>
              </a:buClr>
              <a:buSzPts val="882"/>
              <a:buFont typeface="Arial"/>
              <a:buNone/>
              <a:defRPr b="0" i="0" sz="882" u="none" cap="none" strike="noStrike">
                <a:solidFill>
                  <a:schemeClr val="dk1"/>
                </a:solidFill>
                <a:latin typeface="Arial"/>
                <a:ea typeface="Arial"/>
                <a:cs typeface="Arial"/>
                <a:sym typeface="Arial"/>
              </a:defRPr>
            </a:lvl2pPr>
            <a:lvl3pPr indent="-228600" lvl="2" marL="1371600" marR="0" rtl="0" algn="l">
              <a:spcBef>
                <a:spcPts val="147"/>
              </a:spcBef>
              <a:spcAft>
                <a:spcPts val="0"/>
              </a:spcAft>
              <a:buClr>
                <a:schemeClr val="dk1"/>
              </a:buClr>
              <a:buSzPts val="735"/>
              <a:buFont typeface="Arial"/>
              <a:buNone/>
              <a:defRPr b="0" i="0" sz="735" u="none" cap="none" strike="noStrike">
                <a:solidFill>
                  <a:schemeClr val="dk1"/>
                </a:solidFill>
                <a:latin typeface="Arial"/>
                <a:ea typeface="Arial"/>
                <a:cs typeface="Arial"/>
                <a:sym typeface="Arial"/>
              </a:defRPr>
            </a:lvl3pPr>
            <a:lvl4pPr indent="-228600" lvl="3" marL="1828800" marR="0" rtl="0" algn="l">
              <a:spcBef>
                <a:spcPts val="132"/>
              </a:spcBef>
              <a:spcAft>
                <a:spcPts val="0"/>
              </a:spcAft>
              <a:buClr>
                <a:schemeClr val="dk1"/>
              </a:buClr>
              <a:buSzPts val="661"/>
              <a:buFont typeface="Arial"/>
              <a:buNone/>
              <a:defRPr b="0" i="0" sz="661" u="none" cap="none" strike="noStrike">
                <a:solidFill>
                  <a:schemeClr val="dk1"/>
                </a:solidFill>
                <a:latin typeface="Arial"/>
                <a:ea typeface="Arial"/>
                <a:cs typeface="Arial"/>
                <a:sym typeface="Arial"/>
              </a:defRPr>
            </a:lvl4pPr>
            <a:lvl5pPr indent="-228600" lvl="4" marL="2286000" marR="0" rtl="0" algn="l">
              <a:spcBef>
                <a:spcPts val="132"/>
              </a:spcBef>
              <a:spcAft>
                <a:spcPts val="0"/>
              </a:spcAft>
              <a:buClr>
                <a:schemeClr val="dk1"/>
              </a:buClr>
              <a:buSzPts val="661"/>
              <a:buFont typeface="Arial"/>
              <a:buNone/>
              <a:defRPr b="0" i="0" sz="661" u="none" cap="none" strike="noStrike">
                <a:solidFill>
                  <a:schemeClr val="dk1"/>
                </a:solidFill>
                <a:latin typeface="Arial"/>
                <a:ea typeface="Arial"/>
                <a:cs typeface="Arial"/>
                <a:sym typeface="Arial"/>
              </a:defRPr>
            </a:lvl5pPr>
            <a:lvl6pPr indent="-228600" lvl="5" marL="2743200" marR="0" rtl="0" algn="l">
              <a:spcBef>
                <a:spcPts val="132"/>
              </a:spcBef>
              <a:spcAft>
                <a:spcPts val="0"/>
              </a:spcAft>
              <a:buClr>
                <a:schemeClr val="dk1"/>
              </a:buClr>
              <a:buSzPts val="661"/>
              <a:buFont typeface="Arial"/>
              <a:buNone/>
              <a:defRPr b="0" i="0" sz="661" u="none" cap="none" strike="noStrike">
                <a:solidFill>
                  <a:schemeClr val="dk1"/>
                </a:solidFill>
                <a:latin typeface="Arial"/>
                <a:ea typeface="Arial"/>
                <a:cs typeface="Arial"/>
                <a:sym typeface="Arial"/>
              </a:defRPr>
            </a:lvl6pPr>
            <a:lvl7pPr indent="-228600" lvl="6" marL="3200400" marR="0" rtl="0" algn="l">
              <a:spcBef>
                <a:spcPts val="132"/>
              </a:spcBef>
              <a:spcAft>
                <a:spcPts val="0"/>
              </a:spcAft>
              <a:buClr>
                <a:schemeClr val="dk1"/>
              </a:buClr>
              <a:buSzPts val="661"/>
              <a:buFont typeface="Arial"/>
              <a:buNone/>
              <a:defRPr b="0" i="0" sz="661" u="none" cap="none" strike="noStrike">
                <a:solidFill>
                  <a:schemeClr val="dk1"/>
                </a:solidFill>
                <a:latin typeface="Arial"/>
                <a:ea typeface="Arial"/>
                <a:cs typeface="Arial"/>
                <a:sym typeface="Arial"/>
              </a:defRPr>
            </a:lvl7pPr>
            <a:lvl8pPr indent="-228600" lvl="7" marL="3657600" marR="0" rtl="0" algn="l">
              <a:spcBef>
                <a:spcPts val="132"/>
              </a:spcBef>
              <a:spcAft>
                <a:spcPts val="0"/>
              </a:spcAft>
              <a:buClr>
                <a:schemeClr val="dk1"/>
              </a:buClr>
              <a:buSzPts val="661"/>
              <a:buFont typeface="Arial"/>
              <a:buNone/>
              <a:defRPr b="0" i="0" sz="661" u="none" cap="none" strike="noStrike">
                <a:solidFill>
                  <a:schemeClr val="dk1"/>
                </a:solidFill>
                <a:latin typeface="Arial"/>
                <a:ea typeface="Arial"/>
                <a:cs typeface="Arial"/>
                <a:sym typeface="Arial"/>
              </a:defRPr>
            </a:lvl8pPr>
            <a:lvl9pPr indent="-228600" lvl="8" marL="4114800" marR="0" rtl="0" algn="l">
              <a:spcBef>
                <a:spcPts val="132"/>
              </a:spcBef>
              <a:spcAft>
                <a:spcPts val="0"/>
              </a:spcAft>
              <a:buClr>
                <a:schemeClr val="dk1"/>
              </a:buClr>
              <a:buSzPts val="661"/>
              <a:buFont typeface="Arial"/>
              <a:buNone/>
              <a:defRPr b="0" i="0" sz="661"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9" name="Shape 19"/>
        <p:cNvGrpSpPr/>
        <p:nvPr/>
      </p:nvGrpSpPr>
      <p:grpSpPr>
        <a:xfrm>
          <a:off x="0" y="0"/>
          <a:ext cx="0" cy="0"/>
          <a:chOff x="0" y="0"/>
          <a:chExt cx="0" cy="0"/>
        </a:xfrm>
      </p:grpSpPr>
      <p:sp>
        <p:nvSpPr>
          <p:cNvPr id="20" name="Google Shape;20;p6"/>
          <p:cNvSpPr txBox="1"/>
          <p:nvPr>
            <p:ph type="title"/>
          </p:nvPr>
        </p:nvSpPr>
        <p:spPr>
          <a:xfrm>
            <a:off x="2194833" y="1310370"/>
            <a:ext cx="14439900" cy="557756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1" i="0" sz="1469"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180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180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180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180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18072"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18072"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18072"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18072" u="none" cap="none" strike="noStrike">
                <a:solidFill>
                  <a:schemeClr val="dk2"/>
                </a:solidFill>
                <a:latin typeface="Arial"/>
                <a:ea typeface="Arial"/>
                <a:cs typeface="Arial"/>
                <a:sym typeface="Arial"/>
              </a:defRPr>
            </a:lvl9pPr>
          </a:lstStyle>
          <a:p/>
        </p:txBody>
      </p:sp>
      <p:sp>
        <p:nvSpPr>
          <p:cNvPr id="21" name="Google Shape;21;p6"/>
          <p:cNvSpPr txBox="1"/>
          <p:nvPr>
            <p:ph idx="1" type="body"/>
          </p:nvPr>
        </p:nvSpPr>
        <p:spPr>
          <a:xfrm>
            <a:off x="17159968" y="1310370"/>
            <a:ext cx="24536400" cy="28094667"/>
          </a:xfrm>
          <a:prstGeom prst="rect">
            <a:avLst/>
          </a:prstGeom>
          <a:noFill/>
          <a:ln>
            <a:noFill/>
          </a:ln>
        </p:spPr>
        <p:txBody>
          <a:bodyPr anchorCtr="0" anchor="t" bIns="45700" lIns="91425" spcFirstLastPara="1" rIns="91425" wrap="square" tIns="45700">
            <a:noAutofit/>
          </a:bodyPr>
          <a:lstStyle>
            <a:lvl1pPr indent="-377888" lvl="0" marL="457200" marR="0" rtl="0" algn="l">
              <a:spcBef>
                <a:spcPts val="470"/>
              </a:spcBef>
              <a:spcAft>
                <a:spcPts val="0"/>
              </a:spcAft>
              <a:buClr>
                <a:schemeClr val="dk1"/>
              </a:buClr>
              <a:buSzPts val="2351"/>
              <a:buFont typeface="Arial"/>
              <a:buChar char="•"/>
              <a:defRPr b="0" i="0" sz="2351" u="none" cap="none" strike="noStrike">
                <a:solidFill>
                  <a:schemeClr val="dk1"/>
                </a:solidFill>
                <a:latin typeface="Arial"/>
                <a:ea typeface="Arial"/>
                <a:cs typeface="Arial"/>
                <a:sym typeface="Arial"/>
              </a:defRPr>
            </a:lvl1pPr>
            <a:lvl2pPr indent="-359219" lvl="1" marL="914400" marR="0" rtl="0" algn="l">
              <a:spcBef>
                <a:spcPts val="411"/>
              </a:spcBef>
              <a:spcAft>
                <a:spcPts val="0"/>
              </a:spcAft>
              <a:buClr>
                <a:schemeClr val="dk1"/>
              </a:buClr>
              <a:buSzPts val="2057"/>
              <a:buFont typeface="Arial"/>
              <a:buChar char="–"/>
              <a:defRPr b="0" i="0" sz="2057" u="none" cap="none" strike="noStrike">
                <a:solidFill>
                  <a:schemeClr val="dk1"/>
                </a:solidFill>
                <a:latin typeface="Arial"/>
                <a:ea typeface="Arial"/>
                <a:cs typeface="Arial"/>
                <a:sym typeface="Arial"/>
              </a:defRPr>
            </a:lvl2pPr>
            <a:lvl3pPr indent="-340550" lvl="2" marL="1371600" marR="0" rtl="0" algn="l">
              <a:spcBef>
                <a:spcPts val="353"/>
              </a:spcBef>
              <a:spcAft>
                <a:spcPts val="0"/>
              </a:spcAft>
              <a:buClr>
                <a:schemeClr val="dk1"/>
              </a:buClr>
              <a:buSzPts val="1763"/>
              <a:buFont typeface="Arial"/>
              <a:buChar char="•"/>
              <a:defRPr b="0" i="0" sz="1762" u="none" cap="none" strike="noStrike">
                <a:solidFill>
                  <a:schemeClr val="dk1"/>
                </a:solidFill>
                <a:latin typeface="Arial"/>
                <a:ea typeface="Arial"/>
                <a:cs typeface="Arial"/>
                <a:sym typeface="Arial"/>
              </a:defRPr>
            </a:lvl3pPr>
            <a:lvl4pPr indent="-321881" lvl="3" marL="1828800" marR="0" rtl="0" algn="l">
              <a:spcBef>
                <a:spcPts val="294"/>
              </a:spcBef>
              <a:spcAft>
                <a:spcPts val="0"/>
              </a:spcAft>
              <a:buClr>
                <a:schemeClr val="dk1"/>
              </a:buClr>
              <a:buSzPts val="1469"/>
              <a:buFont typeface="Arial"/>
              <a:buChar char="–"/>
              <a:defRPr b="0" i="0" sz="1469" u="none" cap="none" strike="noStrike">
                <a:solidFill>
                  <a:schemeClr val="dk1"/>
                </a:solidFill>
                <a:latin typeface="Arial"/>
                <a:ea typeface="Arial"/>
                <a:cs typeface="Arial"/>
                <a:sym typeface="Arial"/>
              </a:defRPr>
            </a:lvl4pPr>
            <a:lvl5pPr indent="-321881" lvl="4" marL="2286000" marR="0" rtl="0" algn="l">
              <a:spcBef>
                <a:spcPts val="294"/>
              </a:spcBef>
              <a:spcAft>
                <a:spcPts val="0"/>
              </a:spcAft>
              <a:buClr>
                <a:schemeClr val="dk1"/>
              </a:buClr>
              <a:buSzPts val="1469"/>
              <a:buFont typeface="Arial"/>
              <a:buChar char="»"/>
              <a:defRPr b="0" i="0" sz="1469" u="none" cap="none" strike="noStrike">
                <a:solidFill>
                  <a:schemeClr val="dk1"/>
                </a:solidFill>
                <a:latin typeface="Arial"/>
                <a:ea typeface="Arial"/>
                <a:cs typeface="Arial"/>
                <a:sym typeface="Arial"/>
              </a:defRPr>
            </a:lvl5pPr>
            <a:lvl6pPr indent="-321881" lvl="5" marL="2743200" marR="0" rtl="0" algn="l">
              <a:spcBef>
                <a:spcPts val="294"/>
              </a:spcBef>
              <a:spcAft>
                <a:spcPts val="0"/>
              </a:spcAft>
              <a:buClr>
                <a:schemeClr val="dk1"/>
              </a:buClr>
              <a:buSzPts val="1469"/>
              <a:buFont typeface="Arial"/>
              <a:buChar char="»"/>
              <a:defRPr b="0" i="0" sz="1469" u="none" cap="none" strike="noStrike">
                <a:solidFill>
                  <a:schemeClr val="dk1"/>
                </a:solidFill>
                <a:latin typeface="Arial"/>
                <a:ea typeface="Arial"/>
                <a:cs typeface="Arial"/>
                <a:sym typeface="Arial"/>
              </a:defRPr>
            </a:lvl6pPr>
            <a:lvl7pPr indent="-321881" lvl="6" marL="3200400" marR="0" rtl="0" algn="l">
              <a:spcBef>
                <a:spcPts val="294"/>
              </a:spcBef>
              <a:spcAft>
                <a:spcPts val="0"/>
              </a:spcAft>
              <a:buClr>
                <a:schemeClr val="dk1"/>
              </a:buClr>
              <a:buSzPts val="1469"/>
              <a:buFont typeface="Arial"/>
              <a:buChar char="»"/>
              <a:defRPr b="0" i="0" sz="1469" u="none" cap="none" strike="noStrike">
                <a:solidFill>
                  <a:schemeClr val="dk1"/>
                </a:solidFill>
                <a:latin typeface="Arial"/>
                <a:ea typeface="Arial"/>
                <a:cs typeface="Arial"/>
                <a:sym typeface="Arial"/>
              </a:defRPr>
            </a:lvl7pPr>
            <a:lvl8pPr indent="-321881" lvl="7" marL="3657600" marR="0" rtl="0" algn="l">
              <a:spcBef>
                <a:spcPts val="294"/>
              </a:spcBef>
              <a:spcAft>
                <a:spcPts val="0"/>
              </a:spcAft>
              <a:buClr>
                <a:schemeClr val="dk1"/>
              </a:buClr>
              <a:buSzPts val="1469"/>
              <a:buFont typeface="Arial"/>
              <a:buChar char="»"/>
              <a:defRPr b="0" i="0" sz="1469" u="none" cap="none" strike="noStrike">
                <a:solidFill>
                  <a:schemeClr val="dk1"/>
                </a:solidFill>
                <a:latin typeface="Arial"/>
                <a:ea typeface="Arial"/>
                <a:cs typeface="Arial"/>
                <a:sym typeface="Arial"/>
              </a:defRPr>
            </a:lvl8pPr>
            <a:lvl9pPr indent="-321881" lvl="8" marL="4114800" marR="0" rtl="0" algn="l">
              <a:spcBef>
                <a:spcPts val="294"/>
              </a:spcBef>
              <a:spcAft>
                <a:spcPts val="0"/>
              </a:spcAft>
              <a:buClr>
                <a:schemeClr val="dk1"/>
              </a:buClr>
              <a:buSzPts val="1469"/>
              <a:buFont typeface="Arial"/>
              <a:buChar char="»"/>
              <a:defRPr b="0" i="0" sz="1469" u="none" cap="none" strike="noStrike">
                <a:solidFill>
                  <a:schemeClr val="dk1"/>
                </a:solidFill>
                <a:latin typeface="Arial"/>
                <a:ea typeface="Arial"/>
                <a:cs typeface="Arial"/>
                <a:sym typeface="Arial"/>
              </a:defRPr>
            </a:lvl9pPr>
          </a:lstStyle>
          <a:p/>
        </p:txBody>
      </p:sp>
      <p:sp>
        <p:nvSpPr>
          <p:cNvPr id="22" name="Google Shape;22;p6"/>
          <p:cNvSpPr txBox="1"/>
          <p:nvPr>
            <p:ph idx="2" type="body"/>
          </p:nvPr>
        </p:nvSpPr>
        <p:spPr>
          <a:xfrm>
            <a:off x="2194833" y="6887936"/>
            <a:ext cx="14439900" cy="225171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206"/>
              </a:spcBef>
              <a:spcAft>
                <a:spcPts val="0"/>
              </a:spcAft>
              <a:buClr>
                <a:schemeClr val="dk1"/>
              </a:buClr>
              <a:buSzPts val="1029"/>
              <a:buFont typeface="Arial"/>
              <a:buNone/>
              <a:defRPr b="0" i="0" sz="1029" u="none" cap="none" strike="noStrike">
                <a:solidFill>
                  <a:schemeClr val="dk1"/>
                </a:solidFill>
                <a:latin typeface="Arial"/>
                <a:ea typeface="Arial"/>
                <a:cs typeface="Arial"/>
                <a:sym typeface="Arial"/>
              </a:defRPr>
            </a:lvl1pPr>
            <a:lvl2pPr indent="-228600" lvl="1" marL="914400" marR="0" rtl="0" algn="l">
              <a:spcBef>
                <a:spcPts val="176"/>
              </a:spcBef>
              <a:spcAft>
                <a:spcPts val="0"/>
              </a:spcAft>
              <a:buClr>
                <a:schemeClr val="dk1"/>
              </a:buClr>
              <a:buSzPts val="882"/>
              <a:buFont typeface="Arial"/>
              <a:buNone/>
              <a:defRPr b="0" i="0" sz="882" u="none" cap="none" strike="noStrike">
                <a:solidFill>
                  <a:schemeClr val="dk1"/>
                </a:solidFill>
                <a:latin typeface="Arial"/>
                <a:ea typeface="Arial"/>
                <a:cs typeface="Arial"/>
                <a:sym typeface="Arial"/>
              </a:defRPr>
            </a:lvl2pPr>
            <a:lvl3pPr indent="-228600" lvl="2" marL="1371600" marR="0" rtl="0" algn="l">
              <a:spcBef>
                <a:spcPts val="147"/>
              </a:spcBef>
              <a:spcAft>
                <a:spcPts val="0"/>
              </a:spcAft>
              <a:buClr>
                <a:schemeClr val="dk1"/>
              </a:buClr>
              <a:buSzPts val="735"/>
              <a:buFont typeface="Arial"/>
              <a:buNone/>
              <a:defRPr b="0" i="0" sz="735" u="none" cap="none" strike="noStrike">
                <a:solidFill>
                  <a:schemeClr val="dk1"/>
                </a:solidFill>
                <a:latin typeface="Arial"/>
                <a:ea typeface="Arial"/>
                <a:cs typeface="Arial"/>
                <a:sym typeface="Arial"/>
              </a:defRPr>
            </a:lvl3pPr>
            <a:lvl4pPr indent="-228600" lvl="3" marL="1828800" marR="0" rtl="0" algn="l">
              <a:spcBef>
                <a:spcPts val="132"/>
              </a:spcBef>
              <a:spcAft>
                <a:spcPts val="0"/>
              </a:spcAft>
              <a:buClr>
                <a:schemeClr val="dk1"/>
              </a:buClr>
              <a:buSzPts val="661"/>
              <a:buFont typeface="Arial"/>
              <a:buNone/>
              <a:defRPr b="0" i="0" sz="661" u="none" cap="none" strike="noStrike">
                <a:solidFill>
                  <a:schemeClr val="dk1"/>
                </a:solidFill>
                <a:latin typeface="Arial"/>
                <a:ea typeface="Arial"/>
                <a:cs typeface="Arial"/>
                <a:sym typeface="Arial"/>
              </a:defRPr>
            </a:lvl4pPr>
            <a:lvl5pPr indent="-228600" lvl="4" marL="2286000" marR="0" rtl="0" algn="l">
              <a:spcBef>
                <a:spcPts val="132"/>
              </a:spcBef>
              <a:spcAft>
                <a:spcPts val="0"/>
              </a:spcAft>
              <a:buClr>
                <a:schemeClr val="dk1"/>
              </a:buClr>
              <a:buSzPts val="661"/>
              <a:buFont typeface="Arial"/>
              <a:buNone/>
              <a:defRPr b="0" i="0" sz="661" u="none" cap="none" strike="noStrike">
                <a:solidFill>
                  <a:schemeClr val="dk1"/>
                </a:solidFill>
                <a:latin typeface="Arial"/>
                <a:ea typeface="Arial"/>
                <a:cs typeface="Arial"/>
                <a:sym typeface="Arial"/>
              </a:defRPr>
            </a:lvl5pPr>
            <a:lvl6pPr indent="-228600" lvl="5" marL="2743200" marR="0" rtl="0" algn="l">
              <a:spcBef>
                <a:spcPts val="132"/>
              </a:spcBef>
              <a:spcAft>
                <a:spcPts val="0"/>
              </a:spcAft>
              <a:buClr>
                <a:schemeClr val="dk1"/>
              </a:buClr>
              <a:buSzPts val="661"/>
              <a:buFont typeface="Arial"/>
              <a:buNone/>
              <a:defRPr b="0" i="0" sz="661" u="none" cap="none" strike="noStrike">
                <a:solidFill>
                  <a:schemeClr val="dk1"/>
                </a:solidFill>
                <a:latin typeface="Arial"/>
                <a:ea typeface="Arial"/>
                <a:cs typeface="Arial"/>
                <a:sym typeface="Arial"/>
              </a:defRPr>
            </a:lvl6pPr>
            <a:lvl7pPr indent="-228600" lvl="6" marL="3200400" marR="0" rtl="0" algn="l">
              <a:spcBef>
                <a:spcPts val="132"/>
              </a:spcBef>
              <a:spcAft>
                <a:spcPts val="0"/>
              </a:spcAft>
              <a:buClr>
                <a:schemeClr val="dk1"/>
              </a:buClr>
              <a:buSzPts val="661"/>
              <a:buFont typeface="Arial"/>
              <a:buNone/>
              <a:defRPr b="0" i="0" sz="661" u="none" cap="none" strike="noStrike">
                <a:solidFill>
                  <a:schemeClr val="dk1"/>
                </a:solidFill>
                <a:latin typeface="Arial"/>
                <a:ea typeface="Arial"/>
                <a:cs typeface="Arial"/>
                <a:sym typeface="Arial"/>
              </a:defRPr>
            </a:lvl7pPr>
            <a:lvl8pPr indent="-228600" lvl="7" marL="3657600" marR="0" rtl="0" algn="l">
              <a:spcBef>
                <a:spcPts val="132"/>
              </a:spcBef>
              <a:spcAft>
                <a:spcPts val="0"/>
              </a:spcAft>
              <a:buClr>
                <a:schemeClr val="dk1"/>
              </a:buClr>
              <a:buSzPts val="661"/>
              <a:buFont typeface="Arial"/>
              <a:buNone/>
              <a:defRPr b="0" i="0" sz="661" u="none" cap="none" strike="noStrike">
                <a:solidFill>
                  <a:schemeClr val="dk1"/>
                </a:solidFill>
                <a:latin typeface="Arial"/>
                <a:ea typeface="Arial"/>
                <a:cs typeface="Arial"/>
                <a:sym typeface="Arial"/>
              </a:defRPr>
            </a:lvl8pPr>
            <a:lvl9pPr indent="-228600" lvl="8" marL="4114800" marR="0" rtl="0" algn="l">
              <a:spcBef>
                <a:spcPts val="132"/>
              </a:spcBef>
              <a:spcAft>
                <a:spcPts val="0"/>
              </a:spcAft>
              <a:buClr>
                <a:schemeClr val="dk1"/>
              </a:buClr>
              <a:buSzPts val="661"/>
              <a:buFont typeface="Arial"/>
              <a:buNone/>
              <a:defRPr b="0" i="0" sz="661"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3" name="Shape 23"/>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4" name="Shape 24"/>
        <p:cNvGrpSpPr/>
        <p:nvPr/>
      </p:nvGrpSpPr>
      <p:grpSpPr>
        <a:xfrm>
          <a:off x="0" y="0"/>
          <a:ext cx="0" cy="0"/>
          <a:chOff x="0" y="0"/>
          <a:chExt cx="0" cy="0"/>
        </a:xfrm>
      </p:grpSpPr>
      <p:sp>
        <p:nvSpPr>
          <p:cNvPr id="25" name="Google Shape;25;p8"/>
          <p:cNvSpPr txBox="1"/>
          <p:nvPr>
            <p:ph type="title"/>
          </p:nvPr>
        </p:nvSpPr>
        <p:spPr>
          <a:xfrm>
            <a:off x="2194834" y="1318533"/>
            <a:ext cx="39501536" cy="54864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180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180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180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180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180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18072"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18072"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18072"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18072" u="none" cap="none" strike="noStrike">
                <a:solidFill>
                  <a:schemeClr val="dk2"/>
                </a:solidFill>
                <a:latin typeface="Arial"/>
                <a:ea typeface="Arial"/>
                <a:cs typeface="Arial"/>
                <a:sym typeface="Aria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6" name="Shape 26"/>
        <p:cNvGrpSpPr/>
        <p:nvPr/>
      </p:nvGrpSpPr>
      <p:grpSpPr>
        <a:xfrm>
          <a:off x="0" y="0"/>
          <a:ext cx="0" cy="0"/>
          <a:chOff x="0" y="0"/>
          <a:chExt cx="0" cy="0"/>
        </a:xfrm>
      </p:grpSpPr>
      <p:sp>
        <p:nvSpPr>
          <p:cNvPr id="27" name="Google Shape;27;p9"/>
          <p:cNvSpPr txBox="1"/>
          <p:nvPr>
            <p:ph type="title"/>
          </p:nvPr>
        </p:nvSpPr>
        <p:spPr>
          <a:xfrm>
            <a:off x="2194834" y="1318533"/>
            <a:ext cx="39501536" cy="54864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180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180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180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180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180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18072"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18072"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18072"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18072" u="none" cap="none" strike="noStrike">
                <a:solidFill>
                  <a:schemeClr val="dk2"/>
                </a:solidFill>
                <a:latin typeface="Arial"/>
                <a:ea typeface="Arial"/>
                <a:cs typeface="Arial"/>
                <a:sym typeface="Arial"/>
              </a:defRPr>
            </a:lvl9pPr>
          </a:lstStyle>
          <a:p/>
        </p:txBody>
      </p:sp>
      <p:sp>
        <p:nvSpPr>
          <p:cNvPr id="28" name="Google Shape;28;p9"/>
          <p:cNvSpPr txBox="1"/>
          <p:nvPr>
            <p:ph idx="1" type="body"/>
          </p:nvPr>
        </p:nvSpPr>
        <p:spPr>
          <a:xfrm>
            <a:off x="2194833" y="7368269"/>
            <a:ext cx="19392900" cy="3071132"/>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353"/>
              </a:spcBef>
              <a:spcAft>
                <a:spcPts val="0"/>
              </a:spcAft>
              <a:buClr>
                <a:schemeClr val="dk1"/>
              </a:buClr>
              <a:buSzPts val="1763"/>
              <a:buFont typeface="Arial"/>
              <a:buNone/>
              <a:defRPr b="1" i="0" sz="1762" u="none" cap="none" strike="noStrike">
                <a:solidFill>
                  <a:schemeClr val="dk1"/>
                </a:solidFill>
                <a:latin typeface="Arial"/>
                <a:ea typeface="Arial"/>
                <a:cs typeface="Arial"/>
                <a:sym typeface="Arial"/>
              </a:defRPr>
            </a:lvl1pPr>
            <a:lvl2pPr indent="-228600" lvl="1" marL="914400" marR="0" rtl="0" algn="l">
              <a:spcBef>
                <a:spcPts val="294"/>
              </a:spcBef>
              <a:spcAft>
                <a:spcPts val="0"/>
              </a:spcAft>
              <a:buClr>
                <a:schemeClr val="dk1"/>
              </a:buClr>
              <a:buSzPts val="1469"/>
              <a:buFont typeface="Arial"/>
              <a:buNone/>
              <a:defRPr b="1" i="0" sz="1469" u="none" cap="none" strike="noStrike">
                <a:solidFill>
                  <a:schemeClr val="dk1"/>
                </a:solidFill>
                <a:latin typeface="Arial"/>
                <a:ea typeface="Arial"/>
                <a:cs typeface="Arial"/>
                <a:sym typeface="Arial"/>
              </a:defRPr>
            </a:lvl2pPr>
            <a:lvl3pPr indent="-228600" lvl="2" marL="1371600" marR="0" rtl="0" algn="l">
              <a:spcBef>
                <a:spcPts val="265"/>
              </a:spcBef>
              <a:spcAft>
                <a:spcPts val="0"/>
              </a:spcAft>
              <a:buClr>
                <a:schemeClr val="dk1"/>
              </a:buClr>
              <a:buSzPts val="1323"/>
              <a:buFont typeface="Arial"/>
              <a:buNone/>
              <a:defRPr b="1" i="0" sz="1323" u="none" cap="none" strike="noStrike">
                <a:solidFill>
                  <a:schemeClr val="dk1"/>
                </a:solidFill>
                <a:latin typeface="Arial"/>
                <a:ea typeface="Arial"/>
                <a:cs typeface="Arial"/>
                <a:sym typeface="Arial"/>
              </a:defRPr>
            </a:lvl3pPr>
            <a:lvl4pPr indent="-228600" lvl="3" marL="1828800" marR="0" rtl="0" algn="l">
              <a:spcBef>
                <a:spcPts val="235"/>
              </a:spcBef>
              <a:spcAft>
                <a:spcPts val="0"/>
              </a:spcAft>
              <a:buClr>
                <a:schemeClr val="dk1"/>
              </a:buClr>
              <a:buSzPts val="1175"/>
              <a:buFont typeface="Arial"/>
              <a:buNone/>
              <a:defRPr b="1" i="0" sz="1175" u="none" cap="none" strike="noStrike">
                <a:solidFill>
                  <a:schemeClr val="dk1"/>
                </a:solidFill>
                <a:latin typeface="Arial"/>
                <a:ea typeface="Arial"/>
                <a:cs typeface="Arial"/>
                <a:sym typeface="Arial"/>
              </a:defRPr>
            </a:lvl4pPr>
            <a:lvl5pPr indent="-228600" lvl="4" marL="2286000" marR="0" rtl="0" algn="l">
              <a:spcBef>
                <a:spcPts val="235"/>
              </a:spcBef>
              <a:spcAft>
                <a:spcPts val="0"/>
              </a:spcAft>
              <a:buClr>
                <a:schemeClr val="dk1"/>
              </a:buClr>
              <a:buSzPts val="1175"/>
              <a:buFont typeface="Arial"/>
              <a:buNone/>
              <a:defRPr b="1" i="0" sz="1175" u="none" cap="none" strike="noStrike">
                <a:solidFill>
                  <a:schemeClr val="dk1"/>
                </a:solidFill>
                <a:latin typeface="Arial"/>
                <a:ea typeface="Arial"/>
                <a:cs typeface="Arial"/>
                <a:sym typeface="Arial"/>
              </a:defRPr>
            </a:lvl5pPr>
            <a:lvl6pPr indent="-228600" lvl="5" marL="2743200" marR="0" rtl="0" algn="l">
              <a:spcBef>
                <a:spcPts val="235"/>
              </a:spcBef>
              <a:spcAft>
                <a:spcPts val="0"/>
              </a:spcAft>
              <a:buClr>
                <a:schemeClr val="dk1"/>
              </a:buClr>
              <a:buSzPts val="1175"/>
              <a:buFont typeface="Arial"/>
              <a:buNone/>
              <a:defRPr b="1" i="0" sz="1175" u="none" cap="none" strike="noStrike">
                <a:solidFill>
                  <a:schemeClr val="dk1"/>
                </a:solidFill>
                <a:latin typeface="Arial"/>
                <a:ea typeface="Arial"/>
                <a:cs typeface="Arial"/>
                <a:sym typeface="Arial"/>
              </a:defRPr>
            </a:lvl6pPr>
            <a:lvl7pPr indent="-228600" lvl="6" marL="3200400" marR="0" rtl="0" algn="l">
              <a:spcBef>
                <a:spcPts val="235"/>
              </a:spcBef>
              <a:spcAft>
                <a:spcPts val="0"/>
              </a:spcAft>
              <a:buClr>
                <a:schemeClr val="dk1"/>
              </a:buClr>
              <a:buSzPts val="1175"/>
              <a:buFont typeface="Arial"/>
              <a:buNone/>
              <a:defRPr b="1" i="0" sz="1175" u="none" cap="none" strike="noStrike">
                <a:solidFill>
                  <a:schemeClr val="dk1"/>
                </a:solidFill>
                <a:latin typeface="Arial"/>
                <a:ea typeface="Arial"/>
                <a:cs typeface="Arial"/>
                <a:sym typeface="Arial"/>
              </a:defRPr>
            </a:lvl7pPr>
            <a:lvl8pPr indent="-228600" lvl="7" marL="3657600" marR="0" rtl="0" algn="l">
              <a:spcBef>
                <a:spcPts val="235"/>
              </a:spcBef>
              <a:spcAft>
                <a:spcPts val="0"/>
              </a:spcAft>
              <a:buClr>
                <a:schemeClr val="dk1"/>
              </a:buClr>
              <a:buSzPts val="1175"/>
              <a:buFont typeface="Arial"/>
              <a:buNone/>
              <a:defRPr b="1" i="0" sz="1175" u="none" cap="none" strike="noStrike">
                <a:solidFill>
                  <a:schemeClr val="dk1"/>
                </a:solidFill>
                <a:latin typeface="Arial"/>
                <a:ea typeface="Arial"/>
                <a:cs typeface="Arial"/>
                <a:sym typeface="Arial"/>
              </a:defRPr>
            </a:lvl8pPr>
            <a:lvl9pPr indent="-228600" lvl="8" marL="4114800" marR="0" rtl="0" algn="l">
              <a:spcBef>
                <a:spcPts val="235"/>
              </a:spcBef>
              <a:spcAft>
                <a:spcPts val="0"/>
              </a:spcAft>
              <a:buClr>
                <a:schemeClr val="dk1"/>
              </a:buClr>
              <a:buSzPts val="1175"/>
              <a:buFont typeface="Arial"/>
              <a:buNone/>
              <a:defRPr b="1" i="0" sz="1175" u="none" cap="none" strike="noStrike">
                <a:solidFill>
                  <a:schemeClr val="dk1"/>
                </a:solidFill>
                <a:latin typeface="Arial"/>
                <a:ea typeface="Arial"/>
                <a:cs typeface="Arial"/>
                <a:sym typeface="Arial"/>
              </a:defRPr>
            </a:lvl9pPr>
          </a:lstStyle>
          <a:p/>
        </p:txBody>
      </p:sp>
      <p:sp>
        <p:nvSpPr>
          <p:cNvPr id="29" name="Google Shape;29;p9"/>
          <p:cNvSpPr txBox="1"/>
          <p:nvPr>
            <p:ph idx="2" type="body"/>
          </p:nvPr>
        </p:nvSpPr>
        <p:spPr>
          <a:xfrm>
            <a:off x="2194833" y="10439400"/>
            <a:ext cx="19392900" cy="18965636"/>
          </a:xfrm>
          <a:prstGeom prst="rect">
            <a:avLst/>
          </a:prstGeom>
          <a:noFill/>
          <a:ln>
            <a:noFill/>
          </a:ln>
        </p:spPr>
        <p:txBody>
          <a:bodyPr anchorCtr="0" anchor="t" bIns="45700" lIns="91425" spcFirstLastPara="1" rIns="91425" wrap="square" tIns="45700">
            <a:noAutofit/>
          </a:bodyPr>
          <a:lstStyle>
            <a:lvl1pPr indent="-340550" lvl="0" marL="457200" marR="0" rtl="0" algn="l">
              <a:spcBef>
                <a:spcPts val="353"/>
              </a:spcBef>
              <a:spcAft>
                <a:spcPts val="0"/>
              </a:spcAft>
              <a:buClr>
                <a:schemeClr val="dk1"/>
              </a:buClr>
              <a:buSzPts val="1763"/>
              <a:buFont typeface="Arial"/>
              <a:buChar char="•"/>
              <a:defRPr b="0" i="0" sz="1762" u="none" cap="none" strike="noStrike">
                <a:solidFill>
                  <a:schemeClr val="dk1"/>
                </a:solidFill>
                <a:latin typeface="Arial"/>
                <a:ea typeface="Arial"/>
                <a:cs typeface="Arial"/>
                <a:sym typeface="Arial"/>
              </a:defRPr>
            </a:lvl1pPr>
            <a:lvl2pPr indent="-321881" lvl="1" marL="914400" marR="0" rtl="0" algn="l">
              <a:spcBef>
                <a:spcPts val="294"/>
              </a:spcBef>
              <a:spcAft>
                <a:spcPts val="0"/>
              </a:spcAft>
              <a:buClr>
                <a:schemeClr val="dk1"/>
              </a:buClr>
              <a:buSzPts val="1469"/>
              <a:buFont typeface="Arial"/>
              <a:buChar char="–"/>
              <a:defRPr b="0" i="0" sz="1469" u="none" cap="none" strike="noStrike">
                <a:solidFill>
                  <a:schemeClr val="dk1"/>
                </a:solidFill>
                <a:latin typeface="Arial"/>
                <a:ea typeface="Arial"/>
                <a:cs typeface="Arial"/>
                <a:sym typeface="Arial"/>
              </a:defRPr>
            </a:lvl2pPr>
            <a:lvl3pPr indent="-312610" lvl="2" marL="1371600" marR="0" rtl="0" algn="l">
              <a:spcBef>
                <a:spcPts val="265"/>
              </a:spcBef>
              <a:spcAft>
                <a:spcPts val="0"/>
              </a:spcAft>
              <a:buClr>
                <a:schemeClr val="dk1"/>
              </a:buClr>
              <a:buSzPts val="1323"/>
              <a:buFont typeface="Arial"/>
              <a:buChar char="•"/>
              <a:defRPr b="0" i="0" sz="1323" u="none" cap="none" strike="noStrike">
                <a:solidFill>
                  <a:schemeClr val="dk1"/>
                </a:solidFill>
                <a:latin typeface="Arial"/>
                <a:ea typeface="Arial"/>
                <a:cs typeface="Arial"/>
                <a:sym typeface="Arial"/>
              </a:defRPr>
            </a:lvl3pPr>
            <a:lvl4pPr indent="-303212" lvl="3" marL="1828800" marR="0" rtl="0" algn="l">
              <a:spcBef>
                <a:spcPts val="235"/>
              </a:spcBef>
              <a:spcAft>
                <a:spcPts val="0"/>
              </a:spcAft>
              <a:buClr>
                <a:schemeClr val="dk1"/>
              </a:buClr>
              <a:buSzPts val="1175"/>
              <a:buFont typeface="Arial"/>
              <a:buChar char="–"/>
              <a:defRPr b="0" i="0" sz="1175" u="none" cap="none" strike="noStrike">
                <a:solidFill>
                  <a:schemeClr val="dk1"/>
                </a:solidFill>
                <a:latin typeface="Arial"/>
                <a:ea typeface="Arial"/>
                <a:cs typeface="Arial"/>
                <a:sym typeface="Arial"/>
              </a:defRPr>
            </a:lvl4pPr>
            <a:lvl5pPr indent="-303212" lvl="4" marL="2286000" marR="0" rtl="0" algn="l">
              <a:spcBef>
                <a:spcPts val="235"/>
              </a:spcBef>
              <a:spcAft>
                <a:spcPts val="0"/>
              </a:spcAft>
              <a:buClr>
                <a:schemeClr val="dk1"/>
              </a:buClr>
              <a:buSzPts val="1175"/>
              <a:buFont typeface="Arial"/>
              <a:buChar char="»"/>
              <a:defRPr b="0" i="0" sz="1175" u="none" cap="none" strike="noStrike">
                <a:solidFill>
                  <a:schemeClr val="dk1"/>
                </a:solidFill>
                <a:latin typeface="Arial"/>
                <a:ea typeface="Arial"/>
                <a:cs typeface="Arial"/>
                <a:sym typeface="Arial"/>
              </a:defRPr>
            </a:lvl5pPr>
            <a:lvl6pPr indent="-303212" lvl="5" marL="2743200" marR="0" rtl="0" algn="l">
              <a:spcBef>
                <a:spcPts val="235"/>
              </a:spcBef>
              <a:spcAft>
                <a:spcPts val="0"/>
              </a:spcAft>
              <a:buClr>
                <a:schemeClr val="dk1"/>
              </a:buClr>
              <a:buSzPts val="1175"/>
              <a:buFont typeface="Arial"/>
              <a:buChar char="»"/>
              <a:defRPr b="0" i="0" sz="1175" u="none" cap="none" strike="noStrike">
                <a:solidFill>
                  <a:schemeClr val="dk1"/>
                </a:solidFill>
                <a:latin typeface="Arial"/>
                <a:ea typeface="Arial"/>
                <a:cs typeface="Arial"/>
                <a:sym typeface="Arial"/>
              </a:defRPr>
            </a:lvl6pPr>
            <a:lvl7pPr indent="-303212" lvl="6" marL="3200400" marR="0" rtl="0" algn="l">
              <a:spcBef>
                <a:spcPts val="235"/>
              </a:spcBef>
              <a:spcAft>
                <a:spcPts val="0"/>
              </a:spcAft>
              <a:buClr>
                <a:schemeClr val="dk1"/>
              </a:buClr>
              <a:buSzPts val="1175"/>
              <a:buFont typeface="Arial"/>
              <a:buChar char="»"/>
              <a:defRPr b="0" i="0" sz="1175" u="none" cap="none" strike="noStrike">
                <a:solidFill>
                  <a:schemeClr val="dk1"/>
                </a:solidFill>
                <a:latin typeface="Arial"/>
                <a:ea typeface="Arial"/>
                <a:cs typeface="Arial"/>
                <a:sym typeface="Arial"/>
              </a:defRPr>
            </a:lvl7pPr>
            <a:lvl8pPr indent="-303212" lvl="7" marL="3657600" marR="0" rtl="0" algn="l">
              <a:spcBef>
                <a:spcPts val="235"/>
              </a:spcBef>
              <a:spcAft>
                <a:spcPts val="0"/>
              </a:spcAft>
              <a:buClr>
                <a:schemeClr val="dk1"/>
              </a:buClr>
              <a:buSzPts val="1175"/>
              <a:buFont typeface="Arial"/>
              <a:buChar char="»"/>
              <a:defRPr b="0" i="0" sz="1175" u="none" cap="none" strike="noStrike">
                <a:solidFill>
                  <a:schemeClr val="dk1"/>
                </a:solidFill>
                <a:latin typeface="Arial"/>
                <a:ea typeface="Arial"/>
                <a:cs typeface="Arial"/>
                <a:sym typeface="Arial"/>
              </a:defRPr>
            </a:lvl8pPr>
            <a:lvl9pPr indent="-303212" lvl="8" marL="4114800" marR="0" rtl="0" algn="l">
              <a:spcBef>
                <a:spcPts val="235"/>
              </a:spcBef>
              <a:spcAft>
                <a:spcPts val="0"/>
              </a:spcAft>
              <a:buClr>
                <a:schemeClr val="dk1"/>
              </a:buClr>
              <a:buSzPts val="1175"/>
              <a:buFont typeface="Arial"/>
              <a:buChar char="»"/>
              <a:defRPr b="0" i="0" sz="1175" u="none" cap="none" strike="noStrike">
                <a:solidFill>
                  <a:schemeClr val="dk1"/>
                </a:solidFill>
                <a:latin typeface="Arial"/>
                <a:ea typeface="Arial"/>
                <a:cs typeface="Arial"/>
                <a:sym typeface="Arial"/>
              </a:defRPr>
            </a:lvl9pPr>
          </a:lstStyle>
          <a:p/>
        </p:txBody>
      </p:sp>
      <p:sp>
        <p:nvSpPr>
          <p:cNvPr id="30" name="Google Shape;30;p9"/>
          <p:cNvSpPr txBox="1"/>
          <p:nvPr>
            <p:ph idx="3" type="body"/>
          </p:nvPr>
        </p:nvSpPr>
        <p:spPr>
          <a:xfrm>
            <a:off x="22296664" y="7368269"/>
            <a:ext cx="19399704" cy="3071132"/>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353"/>
              </a:spcBef>
              <a:spcAft>
                <a:spcPts val="0"/>
              </a:spcAft>
              <a:buClr>
                <a:schemeClr val="dk1"/>
              </a:buClr>
              <a:buSzPts val="1763"/>
              <a:buFont typeface="Arial"/>
              <a:buNone/>
              <a:defRPr b="1" i="0" sz="1762" u="none" cap="none" strike="noStrike">
                <a:solidFill>
                  <a:schemeClr val="dk1"/>
                </a:solidFill>
                <a:latin typeface="Arial"/>
                <a:ea typeface="Arial"/>
                <a:cs typeface="Arial"/>
                <a:sym typeface="Arial"/>
              </a:defRPr>
            </a:lvl1pPr>
            <a:lvl2pPr indent="-228600" lvl="1" marL="914400" marR="0" rtl="0" algn="l">
              <a:spcBef>
                <a:spcPts val="294"/>
              </a:spcBef>
              <a:spcAft>
                <a:spcPts val="0"/>
              </a:spcAft>
              <a:buClr>
                <a:schemeClr val="dk1"/>
              </a:buClr>
              <a:buSzPts val="1469"/>
              <a:buFont typeface="Arial"/>
              <a:buNone/>
              <a:defRPr b="1" i="0" sz="1469" u="none" cap="none" strike="noStrike">
                <a:solidFill>
                  <a:schemeClr val="dk1"/>
                </a:solidFill>
                <a:latin typeface="Arial"/>
                <a:ea typeface="Arial"/>
                <a:cs typeface="Arial"/>
                <a:sym typeface="Arial"/>
              </a:defRPr>
            </a:lvl2pPr>
            <a:lvl3pPr indent="-228600" lvl="2" marL="1371600" marR="0" rtl="0" algn="l">
              <a:spcBef>
                <a:spcPts val="265"/>
              </a:spcBef>
              <a:spcAft>
                <a:spcPts val="0"/>
              </a:spcAft>
              <a:buClr>
                <a:schemeClr val="dk1"/>
              </a:buClr>
              <a:buSzPts val="1323"/>
              <a:buFont typeface="Arial"/>
              <a:buNone/>
              <a:defRPr b="1" i="0" sz="1323" u="none" cap="none" strike="noStrike">
                <a:solidFill>
                  <a:schemeClr val="dk1"/>
                </a:solidFill>
                <a:latin typeface="Arial"/>
                <a:ea typeface="Arial"/>
                <a:cs typeface="Arial"/>
                <a:sym typeface="Arial"/>
              </a:defRPr>
            </a:lvl3pPr>
            <a:lvl4pPr indent="-228600" lvl="3" marL="1828800" marR="0" rtl="0" algn="l">
              <a:spcBef>
                <a:spcPts val="235"/>
              </a:spcBef>
              <a:spcAft>
                <a:spcPts val="0"/>
              </a:spcAft>
              <a:buClr>
                <a:schemeClr val="dk1"/>
              </a:buClr>
              <a:buSzPts val="1175"/>
              <a:buFont typeface="Arial"/>
              <a:buNone/>
              <a:defRPr b="1" i="0" sz="1175" u="none" cap="none" strike="noStrike">
                <a:solidFill>
                  <a:schemeClr val="dk1"/>
                </a:solidFill>
                <a:latin typeface="Arial"/>
                <a:ea typeface="Arial"/>
                <a:cs typeface="Arial"/>
                <a:sym typeface="Arial"/>
              </a:defRPr>
            </a:lvl4pPr>
            <a:lvl5pPr indent="-228600" lvl="4" marL="2286000" marR="0" rtl="0" algn="l">
              <a:spcBef>
                <a:spcPts val="235"/>
              </a:spcBef>
              <a:spcAft>
                <a:spcPts val="0"/>
              </a:spcAft>
              <a:buClr>
                <a:schemeClr val="dk1"/>
              </a:buClr>
              <a:buSzPts val="1175"/>
              <a:buFont typeface="Arial"/>
              <a:buNone/>
              <a:defRPr b="1" i="0" sz="1175" u="none" cap="none" strike="noStrike">
                <a:solidFill>
                  <a:schemeClr val="dk1"/>
                </a:solidFill>
                <a:latin typeface="Arial"/>
                <a:ea typeface="Arial"/>
                <a:cs typeface="Arial"/>
                <a:sym typeface="Arial"/>
              </a:defRPr>
            </a:lvl5pPr>
            <a:lvl6pPr indent="-228600" lvl="5" marL="2743200" marR="0" rtl="0" algn="l">
              <a:spcBef>
                <a:spcPts val="235"/>
              </a:spcBef>
              <a:spcAft>
                <a:spcPts val="0"/>
              </a:spcAft>
              <a:buClr>
                <a:schemeClr val="dk1"/>
              </a:buClr>
              <a:buSzPts val="1175"/>
              <a:buFont typeface="Arial"/>
              <a:buNone/>
              <a:defRPr b="1" i="0" sz="1175" u="none" cap="none" strike="noStrike">
                <a:solidFill>
                  <a:schemeClr val="dk1"/>
                </a:solidFill>
                <a:latin typeface="Arial"/>
                <a:ea typeface="Arial"/>
                <a:cs typeface="Arial"/>
                <a:sym typeface="Arial"/>
              </a:defRPr>
            </a:lvl6pPr>
            <a:lvl7pPr indent="-228600" lvl="6" marL="3200400" marR="0" rtl="0" algn="l">
              <a:spcBef>
                <a:spcPts val="235"/>
              </a:spcBef>
              <a:spcAft>
                <a:spcPts val="0"/>
              </a:spcAft>
              <a:buClr>
                <a:schemeClr val="dk1"/>
              </a:buClr>
              <a:buSzPts val="1175"/>
              <a:buFont typeface="Arial"/>
              <a:buNone/>
              <a:defRPr b="1" i="0" sz="1175" u="none" cap="none" strike="noStrike">
                <a:solidFill>
                  <a:schemeClr val="dk1"/>
                </a:solidFill>
                <a:latin typeface="Arial"/>
                <a:ea typeface="Arial"/>
                <a:cs typeface="Arial"/>
                <a:sym typeface="Arial"/>
              </a:defRPr>
            </a:lvl7pPr>
            <a:lvl8pPr indent="-228600" lvl="7" marL="3657600" marR="0" rtl="0" algn="l">
              <a:spcBef>
                <a:spcPts val="235"/>
              </a:spcBef>
              <a:spcAft>
                <a:spcPts val="0"/>
              </a:spcAft>
              <a:buClr>
                <a:schemeClr val="dk1"/>
              </a:buClr>
              <a:buSzPts val="1175"/>
              <a:buFont typeface="Arial"/>
              <a:buNone/>
              <a:defRPr b="1" i="0" sz="1175" u="none" cap="none" strike="noStrike">
                <a:solidFill>
                  <a:schemeClr val="dk1"/>
                </a:solidFill>
                <a:latin typeface="Arial"/>
                <a:ea typeface="Arial"/>
                <a:cs typeface="Arial"/>
                <a:sym typeface="Arial"/>
              </a:defRPr>
            </a:lvl8pPr>
            <a:lvl9pPr indent="-228600" lvl="8" marL="4114800" marR="0" rtl="0" algn="l">
              <a:spcBef>
                <a:spcPts val="235"/>
              </a:spcBef>
              <a:spcAft>
                <a:spcPts val="0"/>
              </a:spcAft>
              <a:buClr>
                <a:schemeClr val="dk1"/>
              </a:buClr>
              <a:buSzPts val="1175"/>
              <a:buFont typeface="Arial"/>
              <a:buNone/>
              <a:defRPr b="1" i="0" sz="1175" u="none" cap="none" strike="noStrike">
                <a:solidFill>
                  <a:schemeClr val="dk1"/>
                </a:solidFill>
                <a:latin typeface="Arial"/>
                <a:ea typeface="Arial"/>
                <a:cs typeface="Arial"/>
                <a:sym typeface="Arial"/>
              </a:defRPr>
            </a:lvl9pPr>
          </a:lstStyle>
          <a:p/>
        </p:txBody>
      </p:sp>
      <p:sp>
        <p:nvSpPr>
          <p:cNvPr id="31" name="Google Shape;31;p9"/>
          <p:cNvSpPr txBox="1"/>
          <p:nvPr>
            <p:ph idx="4" type="body"/>
          </p:nvPr>
        </p:nvSpPr>
        <p:spPr>
          <a:xfrm>
            <a:off x="22296664" y="10439400"/>
            <a:ext cx="19399704" cy="18965636"/>
          </a:xfrm>
          <a:prstGeom prst="rect">
            <a:avLst/>
          </a:prstGeom>
          <a:noFill/>
          <a:ln>
            <a:noFill/>
          </a:ln>
        </p:spPr>
        <p:txBody>
          <a:bodyPr anchorCtr="0" anchor="t" bIns="45700" lIns="91425" spcFirstLastPara="1" rIns="91425" wrap="square" tIns="45700">
            <a:noAutofit/>
          </a:bodyPr>
          <a:lstStyle>
            <a:lvl1pPr indent="-340550" lvl="0" marL="457200" marR="0" rtl="0" algn="l">
              <a:spcBef>
                <a:spcPts val="353"/>
              </a:spcBef>
              <a:spcAft>
                <a:spcPts val="0"/>
              </a:spcAft>
              <a:buClr>
                <a:schemeClr val="dk1"/>
              </a:buClr>
              <a:buSzPts val="1763"/>
              <a:buFont typeface="Arial"/>
              <a:buChar char="•"/>
              <a:defRPr b="0" i="0" sz="1762" u="none" cap="none" strike="noStrike">
                <a:solidFill>
                  <a:schemeClr val="dk1"/>
                </a:solidFill>
                <a:latin typeface="Arial"/>
                <a:ea typeface="Arial"/>
                <a:cs typeface="Arial"/>
                <a:sym typeface="Arial"/>
              </a:defRPr>
            </a:lvl1pPr>
            <a:lvl2pPr indent="-321881" lvl="1" marL="914400" marR="0" rtl="0" algn="l">
              <a:spcBef>
                <a:spcPts val="294"/>
              </a:spcBef>
              <a:spcAft>
                <a:spcPts val="0"/>
              </a:spcAft>
              <a:buClr>
                <a:schemeClr val="dk1"/>
              </a:buClr>
              <a:buSzPts val="1469"/>
              <a:buFont typeface="Arial"/>
              <a:buChar char="–"/>
              <a:defRPr b="0" i="0" sz="1469" u="none" cap="none" strike="noStrike">
                <a:solidFill>
                  <a:schemeClr val="dk1"/>
                </a:solidFill>
                <a:latin typeface="Arial"/>
                <a:ea typeface="Arial"/>
                <a:cs typeface="Arial"/>
                <a:sym typeface="Arial"/>
              </a:defRPr>
            </a:lvl2pPr>
            <a:lvl3pPr indent="-312610" lvl="2" marL="1371600" marR="0" rtl="0" algn="l">
              <a:spcBef>
                <a:spcPts val="265"/>
              </a:spcBef>
              <a:spcAft>
                <a:spcPts val="0"/>
              </a:spcAft>
              <a:buClr>
                <a:schemeClr val="dk1"/>
              </a:buClr>
              <a:buSzPts val="1323"/>
              <a:buFont typeface="Arial"/>
              <a:buChar char="•"/>
              <a:defRPr b="0" i="0" sz="1323" u="none" cap="none" strike="noStrike">
                <a:solidFill>
                  <a:schemeClr val="dk1"/>
                </a:solidFill>
                <a:latin typeface="Arial"/>
                <a:ea typeface="Arial"/>
                <a:cs typeface="Arial"/>
                <a:sym typeface="Arial"/>
              </a:defRPr>
            </a:lvl3pPr>
            <a:lvl4pPr indent="-303212" lvl="3" marL="1828800" marR="0" rtl="0" algn="l">
              <a:spcBef>
                <a:spcPts val="235"/>
              </a:spcBef>
              <a:spcAft>
                <a:spcPts val="0"/>
              </a:spcAft>
              <a:buClr>
                <a:schemeClr val="dk1"/>
              </a:buClr>
              <a:buSzPts val="1175"/>
              <a:buFont typeface="Arial"/>
              <a:buChar char="–"/>
              <a:defRPr b="0" i="0" sz="1175" u="none" cap="none" strike="noStrike">
                <a:solidFill>
                  <a:schemeClr val="dk1"/>
                </a:solidFill>
                <a:latin typeface="Arial"/>
                <a:ea typeface="Arial"/>
                <a:cs typeface="Arial"/>
                <a:sym typeface="Arial"/>
              </a:defRPr>
            </a:lvl4pPr>
            <a:lvl5pPr indent="-303212" lvl="4" marL="2286000" marR="0" rtl="0" algn="l">
              <a:spcBef>
                <a:spcPts val="235"/>
              </a:spcBef>
              <a:spcAft>
                <a:spcPts val="0"/>
              </a:spcAft>
              <a:buClr>
                <a:schemeClr val="dk1"/>
              </a:buClr>
              <a:buSzPts val="1175"/>
              <a:buFont typeface="Arial"/>
              <a:buChar char="»"/>
              <a:defRPr b="0" i="0" sz="1175" u="none" cap="none" strike="noStrike">
                <a:solidFill>
                  <a:schemeClr val="dk1"/>
                </a:solidFill>
                <a:latin typeface="Arial"/>
                <a:ea typeface="Arial"/>
                <a:cs typeface="Arial"/>
                <a:sym typeface="Arial"/>
              </a:defRPr>
            </a:lvl5pPr>
            <a:lvl6pPr indent="-303212" lvl="5" marL="2743200" marR="0" rtl="0" algn="l">
              <a:spcBef>
                <a:spcPts val="235"/>
              </a:spcBef>
              <a:spcAft>
                <a:spcPts val="0"/>
              </a:spcAft>
              <a:buClr>
                <a:schemeClr val="dk1"/>
              </a:buClr>
              <a:buSzPts val="1175"/>
              <a:buFont typeface="Arial"/>
              <a:buChar char="»"/>
              <a:defRPr b="0" i="0" sz="1175" u="none" cap="none" strike="noStrike">
                <a:solidFill>
                  <a:schemeClr val="dk1"/>
                </a:solidFill>
                <a:latin typeface="Arial"/>
                <a:ea typeface="Arial"/>
                <a:cs typeface="Arial"/>
                <a:sym typeface="Arial"/>
              </a:defRPr>
            </a:lvl6pPr>
            <a:lvl7pPr indent="-303212" lvl="6" marL="3200400" marR="0" rtl="0" algn="l">
              <a:spcBef>
                <a:spcPts val="235"/>
              </a:spcBef>
              <a:spcAft>
                <a:spcPts val="0"/>
              </a:spcAft>
              <a:buClr>
                <a:schemeClr val="dk1"/>
              </a:buClr>
              <a:buSzPts val="1175"/>
              <a:buFont typeface="Arial"/>
              <a:buChar char="»"/>
              <a:defRPr b="0" i="0" sz="1175" u="none" cap="none" strike="noStrike">
                <a:solidFill>
                  <a:schemeClr val="dk1"/>
                </a:solidFill>
                <a:latin typeface="Arial"/>
                <a:ea typeface="Arial"/>
                <a:cs typeface="Arial"/>
                <a:sym typeface="Arial"/>
              </a:defRPr>
            </a:lvl7pPr>
            <a:lvl8pPr indent="-303212" lvl="7" marL="3657600" marR="0" rtl="0" algn="l">
              <a:spcBef>
                <a:spcPts val="235"/>
              </a:spcBef>
              <a:spcAft>
                <a:spcPts val="0"/>
              </a:spcAft>
              <a:buClr>
                <a:schemeClr val="dk1"/>
              </a:buClr>
              <a:buSzPts val="1175"/>
              <a:buFont typeface="Arial"/>
              <a:buChar char="»"/>
              <a:defRPr b="0" i="0" sz="1175" u="none" cap="none" strike="noStrike">
                <a:solidFill>
                  <a:schemeClr val="dk1"/>
                </a:solidFill>
                <a:latin typeface="Arial"/>
                <a:ea typeface="Arial"/>
                <a:cs typeface="Arial"/>
                <a:sym typeface="Arial"/>
              </a:defRPr>
            </a:lvl8pPr>
            <a:lvl9pPr indent="-303212" lvl="8" marL="4114800" marR="0" rtl="0" algn="l">
              <a:spcBef>
                <a:spcPts val="235"/>
              </a:spcBef>
              <a:spcAft>
                <a:spcPts val="0"/>
              </a:spcAft>
              <a:buClr>
                <a:schemeClr val="dk1"/>
              </a:buClr>
              <a:buSzPts val="1175"/>
              <a:buFont typeface="Arial"/>
              <a:buChar char="»"/>
              <a:defRPr b="0" i="0" sz="1175"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2" name="Shape 32"/>
        <p:cNvGrpSpPr/>
        <p:nvPr/>
      </p:nvGrpSpPr>
      <p:grpSpPr>
        <a:xfrm>
          <a:off x="0" y="0"/>
          <a:ext cx="0" cy="0"/>
          <a:chOff x="0" y="0"/>
          <a:chExt cx="0" cy="0"/>
        </a:xfrm>
      </p:grpSpPr>
      <p:sp>
        <p:nvSpPr>
          <p:cNvPr id="33" name="Google Shape;33;p10"/>
          <p:cNvSpPr txBox="1"/>
          <p:nvPr>
            <p:ph type="title"/>
          </p:nvPr>
        </p:nvSpPr>
        <p:spPr>
          <a:xfrm>
            <a:off x="2194834" y="1318533"/>
            <a:ext cx="39501536" cy="54864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180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180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180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180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180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18072"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18072"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18072"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18072" u="none" cap="none" strike="noStrike">
                <a:solidFill>
                  <a:schemeClr val="dk2"/>
                </a:solidFill>
                <a:latin typeface="Arial"/>
                <a:ea typeface="Arial"/>
                <a:cs typeface="Arial"/>
                <a:sym typeface="Arial"/>
              </a:defRPr>
            </a:lvl9pPr>
          </a:lstStyle>
          <a:p/>
        </p:txBody>
      </p:sp>
      <p:sp>
        <p:nvSpPr>
          <p:cNvPr id="34" name="Google Shape;34;p10"/>
          <p:cNvSpPr txBox="1"/>
          <p:nvPr>
            <p:ph idx="1" type="body"/>
          </p:nvPr>
        </p:nvSpPr>
        <p:spPr>
          <a:xfrm>
            <a:off x="2194833" y="7681234"/>
            <a:ext cx="19685453" cy="21723803"/>
          </a:xfrm>
          <a:prstGeom prst="rect">
            <a:avLst/>
          </a:prstGeom>
          <a:noFill/>
          <a:ln>
            <a:noFill/>
          </a:ln>
        </p:spPr>
        <p:txBody>
          <a:bodyPr anchorCtr="0" anchor="t" bIns="45700" lIns="91425" spcFirstLastPara="1" rIns="91425" wrap="square" tIns="45700">
            <a:noAutofit/>
          </a:bodyPr>
          <a:lstStyle>
            <a:lvl1pPr indent="-359219" lvl="0" marL="457200" marR="0" rtl="0" algn="l">
              <a:spcBef>
                <a:spcPts val="411"/>
              </a:spcBef>
              <a:spcAft>
                <a:spcPts val="0"/>
              </a:spcAft>
              <a:buClr>
                <a:schemeClr val="dk1"/>
              </a:buClr>
              <a:buSzPts val="2057"/>
              <a:buFont typeface="Arial"/>
              <a:buChar char="•"/>
              <a:defRPr b="0" i="0" sz="2057" u="none" cap="none" strike="noStrike">
                <a:solidFill>
                  <a:schemeClr val="dk1"/>
                </a:solidFill>
                <a:latin typeface="Arial"/>
                <a:ea typeface="Arial"/>
                <a:cs typeface="Arial"/>
                <a:sym typeface="Arial"/>
              </a:defRPr>
            </a:lvl1pPr>
            <a:lvl2pPr indent="-340550" lvl="1" marL="914400" marR="0" rtl="0" algn="l">
              <a:spcBef>
                <a:spcPts val="353"/>
              </a:spcBef>
              <a:spcAft>
                <a:spcPts val="0"/>
              </a:spcAft>
              <a:buClr>
                <a:schemeClr val="dk1"/>
              </a:buClr>
              <a:buSzPts val="1763"/>
              <a:buFont typeface="Arial"/>
              <a:buChar char="–"/>
              <a:defRPr b="0" i="0" sz="1762" u="none" cap="none" strike="noStrike">
                <a:solidFill>
                  <a:schemeClr val="dk1"/>
                </a:solidFill>
                <a:latin typeface="Arial"/>
                <a:ea typeface="Arial"/>
                <a:cs typeface="Arial"/>
                <a:sym typeface="Arial"/>
              </a:defRPr>
            </a:lvl2pPr>
            <a:lvl3pPr indent="-321881" lvl="2" marL="1371600" marR="0" rtl="0" algn="l">
              <a:spcBef>
                <a:spcPts val="294"/>
              </a:spcBef>
              <a:spcAft>
                <a:spcPts val="0"/>
              </a:spcAft>
              <a:buClr>
                <a:schemeClr val="dk1"/>
              </a:buClr>
              <a:buSzPts val="1469"/>
              <a:buFont typeface="Arial"/>
              <a:buChar char="•"/>
              <a:defRPr b="0" i="0" sz="1469" u="none" cap="none" strike="noStrike">
                <a:solidFill>
                  <a:schemeClr val="dk1"/>
                </a:solidFill>
                <a:latin typeface="Arial"/>
                <a:ea typeface="Arial"/>
                <a:cs typeface="Arial"/>
                <a:sym typeface="Arial"/>
              </a:defRPr>
            </a:lvl3pPr>
            <a:lvl4pPr indent="-312610" lvl="3" marL="1828800" marR="0" rtl="0" algn="l">
              <a:spcBef>
                <a:spcPts val="265"/>
              </a:spcBef>
              <a:spcAft>
                <a:spcPts val="0"/>
              </a:spcAft>
              <a:buClr>
                <a:schemeClr val="dk1"/>
              </a:buClr>
              <a:buSzPts val="1323"/>
              <a:buFont typeface="Arial"/>
              <a:buChar char="–"/>
              <a:defRPr b="0" i="0" sz="1323" u="none" cap="none" strike="noStrike">
                <a:solidFill>
                  <a:schemeClr val="dk1"/>
                </a:solidFill>
                <a:latin typeface="Arial"/>
                <a:ea typeface="Arial"/>
                <a:cs typeface="Arial"/>
                <a:sym typeface="Arial"/>
              </a:defRPr>
            </a:lvl4pPr>
            <a:lvl5pPr indent="-312610" lvl="4" marL="2286000" marR="0" rtl="0" algn="l">
              <a:spcBef>
                <a:spcPts val="265"/>
              </a:spcBef>
              <a:spcAft>
                <a:spcPts val="0"/>
              </a:spcAft>
              <a:buClr>
                <a:schemeClr val="dk1"/>
              </a:buClr>
              <a:buSzPts val="1323"/>
              <a:buFont typeface="Arial"/>
              <a:buChar char="»"/>
              <a:defRPr b="0" i="0" sz="1323" u="none" cap="none" strike="noStrike">
                <a:solidFill>
                  <a:schemeClr val="dk1"/>
                </a:solidFill>
                <a:latin typeface="Arial"/>
                <a:ea typeface="Arial"/>
                <a:cs typeface="Arial"/>
                <a:sym typeface="Arial"/>
              </a:defRPr>
            </a:lvl5pPr>
            <a:lvl6pPr indent="-312610" lvl="5" marL="2743200" marR="0" rtl="0" algn="l">
              <a:spcBef>
                <a:spcPts val="265"/>
              </a:spcBef>
              <a:spcAft>
                <a:spcPts val="0"/>
              </a:spcAft>
              <a:buClr>
                <a:schemeClr val="dk1"/>
              </a:buClr>
              <a:buSzPts val="1323"/>
              <a:buFont typeface="Arial"/>
              <a:buChar char="»"/>
              <a:defRPr b="0" i="0" sz="1323" u="none" cap="none" strike="noStrike">
                <a:solidFill>
                  <a:schemeClr val="dk1"/>
                </a:solidFill>
                <a:latin typeface="Arial"/>
                <a:ea typeface="Arial"/>
                <a:cs typeface="Arial"/>
                <a:sym typeface="Arial"/>
              </a:defRPr>
            </a:lvl6pPr>
            <a:lvl7pPr indent="-312610" lvl="6" marL="3200400" marR="0" rtl="0" algn="l">
              <a:spcBef>
                <a:spcPts val="265"/>
              </a:spcBef>
              <a:spcAft>
                <a:spcPts val="0"/>
              </a:spcAft>
              <a:buClr>
                <a:schemeClr val="dk1"/>
              </a:buClr>
              <a:buSzPts val="1323"/>
              <a:buFont typeface="Arial"/>
              <a:buChar char="»"/>
              <a:defRPr b="0" i="0" sz="1323" u="none" cap="none" strike="noStrike">
                <a:solidFill>
                  <a:schemeClr val="dk1"/>
                </a:solidFill>
                <a:latin typeface="Arial"/>
                <a:ea typeface="Arial"/>
                <a:cs typeface="Arial"/>
                <a:sym typeface="Arial"/>
              </a:defRPr>
            </a:lvl7pPr>
            <a:lvl8pPr indent="-312610" lvl="7" marL="3657600" marR="0" rtl="0" algn="l">
              <a:spcBef>
                <a:spcPts val="265"/>
              </a:spcBef>
              <a:spcAft>
                <a:spcPts val="0"/>
              </a:spcAft>
              <a:buClr>
                <a:schemeClr val="dk1"/>
              </a:buClr>
              <a:buSzPts val="1323"/>
              <a:buFont typeface="Arial"/>
              <a:buChar char="»"/>
              <a:defRPr b="0" i="0" sz="1323" u="none" cap="none" strike="noStrike">
                <a:solidFill>
                  <a:schemeClr val="dk1"/>
                </a:solidFill>
                <a:latin typeface="Arial"/>
                <a:ea typeface="Arial"/>
                <a:cs typeface="Arial"/>
                <a:sym typeface="Arial"/>
              </a:defRPr>
            </a:lvl8pPr>
            <a:lvl9pPr indent="-312610" lvl="8" marL="4114800" marR="0" rtl="0" algn="l">
              <a:spcBef>
                <a:spcPts val="265"/>
              </a:spcBef>
              <a:spcAft>
                <a:spcPts val="0"/>
              </a:spcAft>
              <a:buClr>
                <a:schemeClr val="dk1"/>
              </a:buClr>
              <a:buSzPts val="1323"/>
              <a:buFont typeface="Arial"/>
              <a:buChar char="»"/>
              <a:defRPr b="0" i="0" sz="1323" u="none" cap="none" strike="noStrike">
                <a:solidFill>
                  <a:schemeClr val="dk1"/>
                </a:solidFill>
                <a:latin typeface="Arial"/>
                <a:ea typeface="Arial"/>
                <a:cs typeface="Arial"/>
                <a:sym typeface="Arial"/>
              </a:defRPr>
            </a:lvl9pPr>
          </a:lstStyle>
          <a:p/>
        </p:txBody>
      </p:sp>
      <p:sp>
        <p:nvSpPr>
          <p:cNvPr id="35" name="Google Shape;35;p10"/>
          <p:cNvSpPr txBox="1"/>
          <p:nvPr>
            <p:ph idx="2" type="body"/>
          </p:nvPr>
        </p:nvSpPr>
        <p:spPr>
          <a:xfrm>
            <a:off x="22010916" y="7681234"/>
            <a:ext cx="19685454" cy="21723803"/>
          </a:xfrm>
          <a:prstGeom prst="rect">
            <a:avLst/>
          </a:prstGeom>
          <a:noFill/>
          <a:ln>
            <a:noFill/>
          </a:ln>
        </p:spPr>
        <p:txBody>
          <a:bodyPr anchorCtr="0" anchor="t" bIns="45700" lIns="91425" spcFirstLastPara="1" rIns="91425" wrap="square" tIns="45700">
            <a:noAutofit/>
          </a:bodyPr>
          <a:lstStyle>
            <a:lvl1pPr indent="-359219" lvl="0" marL="457200" marR="0" rtl="0" algn="l">
              <a:spcBef>
                <a:spcPts val="411"/>
              </a:spcBef>
              <a:spcAft>
                <a:spcPts val="0"/>
              </a:spcAft>
              <a:buClr>
                <a:schemeClr val="dk1"/>
              </a:buClr>
              <a:buSzPts val="2057"/>
              <a:buFont typeface="Arial"/>
              <a:buChar char="•"/>
              <a:defRPr b="0" i="0" sz="2057" u="none" cap="none" strike="noStrike">
                <a:solidFill>
                  <a:schemeClr val="dk1"/>
                </a:solidFill>
                <a:latin typeface="Arial"/>
                <a:ea typeface="Arial"/>
                <a:cs typeface="Arial"/>
                <a:sym typeface="Arial"/>
              </a:defRPr>
            </a:lvl1pPr>
            <a:lvl2pPr indent="-340550" lvl="1" marL="914400" marR="0" rtl="0" algn="l">
              <a:spcBef>
                <a:spcPts val="353"/>
              </a:spcBef>
              <a:spcAft>
                <a:spcPts val="0"/>
              </a:spcAft>
              <a:buClr>
                <a:schemeClr val="dk1"/>
              </a:buClr>
              <a:buSzPts val="1763"/>
              <a:buFont typeface="Arial"/>
              <a:buChar char="–"/>
              <a:defRPr b="0" i="0" sz="1762" u="none" cap="none" strike="noStrike">
                <a:solidFill>
                  <a:schemeClr val="dk1"/>
                </a:solidFill>
                <a:latin typeface="Arial"/>
                <a:ea typeface="Arial"/>
                <a:cs typeface="Arial"/>
                <a:sym typeface="Arial"/>
              </a:defRPr>
            </a:lvl2pPr>
            <a:lvl3pPr indent="-321881" lvl="2" marL="1371600" marR="0" rtl="0" algn="l">
              <a:spcBef>
                <a:spcPts val="294"/>
              </a:spcBef>
              <a:spcAft>
                <a:spcPts val="0"/>
              </a:spcAft>
              <a:buClr>
                <a:schemeClr val="dk1"/>
              </a:buClr>
              <a:buSzPts val="1469"/>
              <a:buFont typeface="Arial"/>
              <a:buChar char="•"/>
              <a:defRPr b="0" i="0" sz="1469" u="none" cap="none" strike="noStrike">
                <a:solidFill>
                  <a:schemeClr val="dk1"/>
                </a:solidFill>
                <a:latin typeface="Arial"/>
                <a:ea typeface="Arial"/>
                <a:cs typeface="Arial"/>
                <a:sym typeface="Arial"/>
              </a:defRPr>
            </a:lvl3pPr>
            <a:lvl4pPr indent="-312610" lvl="3" marL="1828800" marR="0" rtl="0" algn="l">
              <a:spcBef>
                <a:spcPts val="265"/>
              </a:spcBef>
              <a:spcAft>
                <a:spcPts val="0"/>
              </a:spcAft>
              <a:buClr>
                <a:schemeClr val="dk1"/>
              </a:buClr>
              <a:buSzPts val="1323"/>
              <a:buFont typeface="Arial"/>
              <a:buChar char="–"/>
              <a:defRPr b="0" i="0" sz="1323" u="none" cap="none" strike="noStrike">
                <a:solidFill>
                  <a:schemeClr val="dk1"/>
                </a:solidFill>
                <a:latin typeface="Arial"/>
                <a:ea typeface="Arial"/>
                <a:cs typeface="Arial"/>
                <a:sym typeface="Arial"/>
              </a:defRPr>
            </a:lvl4pPr>
            <a:lvl5pPr indent="-312610" lvl="4" marL="2286000" marR="0" rtl="0" algn="l">
              <a:spcBef>
                <a:spcPts val="265"/>
              </a:spcBef>
              <a:spcAft>
                <a:spcPts val="0"/>
              </a:spcAft>
              <a:buClr>
                <a:schemeClr val="dk1"/>
              </a:buClr>
              <a:buSzPts val="1323"/>
              <a:buFont typeface="Arial"/>
              <a:buChar char="»"/>
              <a:defRPr b="0" i="0" sz="1323" u="none" cap="none" strike="noStrike">
                <a:solidFill>
                  <a:schemeClr val="dk1"/>
                </a:solidFill>
                <a:latin typeface="Arial"/>
                <a:ea typeface="Arial"/>
                <a:cs typeface="Arial"/>
                <a:sym typeface="Arial"/>
              </a:defRPr>
            </a:lvl5pPr>
            <a:lvl6pPr indent="-312610" lvl="5" marL="2743200" marR="0" rtl="0" algn="l">
              <a:spcBef>
                <a:spcPts val="265"/>
              </a:spcBef>
              <a:spcAft>
                <a:spcPts val="0"/>
              </a:spcAft>
              <a:buClr>
                <a:schemeClr val="dk1"/>
              </a:buClr>
              <a:buSzPts val="1323"/>
              <a:buFont typeface="Arial"/>
              <a:buChar char="»"/>
              <a:defRPr b="0" i="0" sz="1323" u="none" cap="none" strike="noStrike">
                <a:solidFill>
                  <a:schemeClr val="dk1"/>
                </a:solidFill>
                <a:latin typeface="Arial"/>
                <a:ea typeface="Arial"/>
                <a:cs typeface="Arial"/>
                <a:sym typeface="Arial"/>
              </a:defRPr>
            </a:lvl6pPr>
            <a:lvl7pPr indent="-312610" lvl="6" marL="3200400" marR="0" rtl="0" algn="l">
              <a:spcBef>
                <a:spcPts val="265"/>
              </a:spcBef>
              <a:spcAft>
                <a:spcPts val="0"/>
              </a:spcAft>
              <a:buClr>
                <a:schemeClr val="dk1"/>
              </a:buClr>
              <a:buSzPts val="1323"/>
              <a:buFont typeface="Arial"/>
              <a:buChar char="»"/>
              <a:defRPr b="0" i="0" sz="1323" u="none" cap="none" strike="noStrike">
                <a:solidFill>
                  <a:schemeClr val="dk1"/>
                </a:solidFill>
                <a:latin typeface="Arial"/>
                <a:ea typeface="Arial"/>
                <a:cs typeface="Arial"/>
                <a:sym typeface="Arial"/>
              </a:defRPr>
            </a:lvl7pPr>
            <a:lvl8pPr indent="-312610" lvl="7" marL="3657600" marR="0" rtl="0" algn="l">
              <a:spcBef>
                <a:spcPts val="265"/>
              </a:spcBef>
              <a:spcAft>
                <a:spcPts val="0"/>
              </a:spcAft>
              <a:buClr>
                <a:schemeClr val="dk1"/>
              </a:buClr>
              <a:buSzPts val="1323"/>
              <a:buFont typeface="Arial"/>
              <a:buChar char="»"/>
              <a:defRPr b="0" i="0" sz="1323" u="none" cap="none" strike="noStrike">
                <a:solidFill>
                  <a:schemeClr val="dk1"/>
                </a:solidFill>
                <a:latin typeface="Arial"/>
                <a:ea typeface="Arial"/>
                <a:cs typeface="Arial"/>
                <a:sym typeface="Arial"/>
              </a:defRPr>
            </a:lvl8pPr>
            <a:lvl9pPr indent="-312610" lvl="8" marL="4114800" marR="0" rtl="0" algn="l">
              <a:spcBef>
                <a:spcPts val="265"/>
              </a:spcBef>
              <a:spcAft>
                <a:spcPts val="0"/>
              </a:spcAft>
              <a:buClr>
                <a:schemeClr val="dk1"/>
              </a:buClr>
              <a:buSzPts val="1323"/>
              <a:buFont typeface="Arial"/>
              <a:buChar char="»"/>
              <a:defRPr b="0" i="0" sz="1323" u="none" cap="none" strike="noStrike">
                <a:solidFill>
                  <a:schemeClr val="dk1"/>
                </a:solidFill>
                <a:latin typeface="Arial"/>
                <a:ea typeface="Arial"/>
                <a:cs typeface="Arial"/>
                <a:sym typeface="Aria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8.png"/><Relationship Id="rId10" Type="http://schemas.openxmlformats.org/officeDocument/2006/relationships/image" Target="../media/image3.png"/><Relationship Id="rId13" Type="http://schemas.openxmlformats.org/officeDocument/2006/relationships/image" Target="../media/image5.png"/><Relationship Id="rId12" Type="http://schemas.openxmlformats.org/officeDocument/2006/relationships/image" Target="../media/image12.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4.png"/><Relationship Id="rId9" Type="http://schemas.openxmlformats.org/officeDocument/2006/relationships/image" Target="../media/image14.png"/><Relationship Id="rId15" Type="http://schemas.openxmlformats.org/officeDocument/2006/relationships/image" Target="../media/image11.png"/><Relationship Id="rId14" Type="http://schemas.openxmlformats.org/officeDocument/2006/relationships/image" Target="../media/image6.png"/><Relationship Id="rId16" Type="http://schemas.openxmlformats.org/officeDocument/2006/relationships/image" Target="../media/image13.png"/><Relationship Id="rId5" Type="http://schemas.openxmlformats.org/officeDocument/2006/relationships/image" Target="../media/image1.png"/><Relationship Id="rId6" Type="http://schemas.openxmlformats.org/officeDocument/2006/relationships/image" Target="../media/image9.png"/><Relationship Id="rId7" Type="http://schemas.openxmlformats.org/officeDocument/2006/relationships/image" Target="../media/image7.png"/><Relationship Id="rId8"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lt1"/>
            </a:gs>
            <a:gs pos="100000">
              <a:srgbClr val="FFFFFF">
                <a:alpha val="39607"/>
              </a:srgbClr>
            </a:gs>
          </a:gsLst>
          <a:lin ang="17100000" scaled="0"/>
        </a:gradFill>
      </p:bgPr>
    </p:bg>
    <p:spTree>
      <p:nvGrpSpPr>
        <p:cNvPr id="45" name="Shape 45"/>
        <p:cNvGrpSpPr/>
        <p:nvPr/>
      </p:nvGrpSpPr>
      <p:grpSpPr>
        <a:xfrm>
          <a:off x="0" y="0"/>
          <a:ext cx="0" cy="0"/>
          <a:chOff x="0" y="0"/>
          <a:chExt cx="0" cy="0"/>
        </a:xfrm>
      </p:grpSpPr>
      <p:sp>
        <p:nvSpPr>
          <p:cNvPr id="46" name="Google Shape;46;p13"/>
          <p:cNvSpPr txBox="1"/>
          <p:nvPr/>
        </p:nvSpPr>
        <p:spPr>
          <a:xfrm>
            <a:off x="1566862" y="1306512"/>
            <a:ext cx="40757475" cy="3798887"/>
          </a:xfrm>
          <a:prstGeom prst="rect">
            <a:avLst/>
          </a:prstGeom>
          <a:solidFill>
            <a:srgbClr val="D4173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47" name="Google Shape;47;p13"/>
          <p:cNvSpPr txBox="1"/>
          <p:nvPr/>
        </p:nvSpPr>
        <p:spPr>
          <a:xfrm>
            <a:off x="1593850" y="5943600"/>
            <a:ext cx="11207750" cy="895350"/>
          </a:xfrm>
          <a:prstGeom prst="rect">
            <a:avLst/>
          </a:prstGeom>
          <a:solidFill>
            <a:srgbClr val="D4173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48" name="Google Shape;48;p13"/>
          <p:cNvSpPr txBox="1"/>
          <p:nvPr/>
        </p:nvSpPr>
        <p:spPr>
          <a:xfrm>
            <a:off x="2027237" y="6019800"/>
            <a:ext cx="6061200" cy="677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3800"/>
              <a:buFont typeface="Proxima Nova"/>
              <a:buNone/>
            </a:pPr>
            <a:r>
              <a:rPr b="1" i="0" lang="en-US" sz="3800" u="none">
                <a:solidFill>
                  <a:schemeClr val="lt1"/>
                </a:solidFill>
                <a:latin typeface="Proxima Nova"/>
                <a:ea typeface="Proxima Nova"/>
                <a:cs typeface="Proxima Nova"/>
                <a:sym typeface="Proxima Nova"/>
              </a:rPr>
              <a:t>INTRODUCTION</a:t>
            </a:r>
            <a:endParaRPr/>
          </a:p>
        </p:txBody>
      </p:sp>
      <p:sp>
        <p:nvSpPr>
          <p:cNvPr id="49" name="Google Shape;49;p13"/>
          <p:cNvSpPr txBox="1"/>
          <p:nvPr/>
        </p:nvSpPr>
        <p:spPr>
          <a:xfrm>
            <a:off x="14173212" y="16586250"/>
            <a:ext cx="15197100" cy="895500"/>
          </a:xfrm>
          <a:prstGeom prst="rect">
            <a:avLst/>
          </a:prstGeom>
          <a:solidFill>
            <a:srgbClr val="D4173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50" name="Google Shape;50;p13"/>
          <p:cNvSpPr txBox="1"/>
          <p:nvPr/>
        </p:nvSpPr>
        <p:spPr>
          <a:xfrm>
            <a:off x="14620861" y="16662450"/>
            <a:ext cx="9597900" cy="677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3800"/>
              <a:buFont typeface="Proxima Nova"/>
              <a:buNone/>
            </a:pPr>
            <a:r>
              <a:rPr b="1" i="0" lang="en-US" sz="3800" u="none">
                <a:solidFill>
                  <a:schemeClr val="lt1"/>
                </a:solidFill>
                <a:latin typeface="Proxima Nova"/>
                <a:ea typeface="Proxima Nova"/>
                <a:cs typeface="Proxima Nova"/>
                <a:sym typeface="Proxima Nova"/>
              </a:rPr>
              <a:t>METHOD</a:t>
            </a:r>
            <a:r>
              <a:rPr b="1" lang="en-US" sz="3800">
                <a:solidFill>
                  <a:schemeClr val="lt1"/>
                </a:solidFill>
                <a:latin typeface="Proxima Nova"/>
                <a:ea typeface="Proxima Nova"/>
                <a:cs typeface="Proxima Nova"/>
                <a:sym typeface="Proxima Nova"/>
              </a:rPr>
              <a:t> &amp; SAMPLE</a:t>
            </a:r>
            <a:endParaRPr/>
          </a:p>
        </p:txBody>
      </p:sp>
      <p:sp>
        <p:nvSpPr>
          <p:cNvPr id="51" name="Google Shape;51;p13"/>
          <p:cNvSpPr txBox="1"/>
          <p:nvPr/>
        </p:nvSpPr>
        <p:spPr>
          <a:xfrm>
            <a:off x="14193837" y="5943600"/>
            <a:ext cx="15197137" cy="895350"/>
          </a:xfrm>
          <a:prstGeom prst="rect">
            <a:avLst/>
          </a:prstGeom>
          <a:solidFill>
            <a:srgbClr val="D4173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52" name="Google Shape;52;p13"/>
          <p:cNvSpPr txBox="1"/>
          <p:nvPr/>
        </p:nvSpPr>
        <p:spPr>
          <a:xfrm>
            <a:off x="14641481" y="6019800"/>
            <a:ext cx="11234700" cy="677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3800"/>
              <a:buFont typeface="Proxima Nova"/>
              <a:buNone/>
            </a:pPr>
            <a:r>
              <a:rPr b="1" lang="en-US" sz="3800">
                <a:solidFill>
                  <a:schemeClr val="lt1"/>
                </a:solidFill>
                <a:latin typeface="Proxima Nova"/>
                <a:ea typeface="Proxima Nova"/>
                <a:cs typeface="Proxima Nova"/>
                <a:sym typeface="Proxima Nova"/>
              </a:rPr>
              <a:t>THE GAP IN THE LITERATURE</a:t>
            </a:r>
            <a:endParaRPr/>
          </a:p>
        </p:txBody>
      </p:sp>
      <p:sp>
        <p:nvSpPr>
          <p:cNvPr id="53" name="Google Shape;53;p13"/>
          <p:cNvSpPr txBox="1"/>
          <p:nvPr/>
        </p:nvSpPr>
        <p:spPr>
          <a:xfrm>
            <a:off x="1482462" y="16553262"/>
            <a:ext cx="11234700" cy="895500"/>
          </a:xfrm>
          <a:prstGeom prst="rect">
            <a:avLst/>
          </a:prstGeom>
          <a:solidFill>
            <a:srgbClr val="D4173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54" name="Google Shape;54;p13"/>
          <p:cNvSpPr txBox="1"/>
          <p:nvPr/>
        </p:nvSpPr>
        <p:spPr>
          <a:xfrm>
            <a:off x="1972812" y="16604837"/>
            <a:ext cx="6040500" cy="677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3800"/>
              <a:buFont typeface="Proxima Nova"/>
              <a:buNone/>
            </a:pPr>
            <a:r>
              <a:rPr b="1" lang="en-US" sz="3800">
                <a:solidFill>
                  <a:schemeClr val="lt1"/>
                </a:solidFill>
                <a:latin typeface="Proxima Nova"/>
                <a:ea typeface="Proxima Nova"/>
                <a:cs typeface="Proxima Nova"/>
                <a:sym typeface="Proxima Nova"/>
              </a:rPr>
              <a:t>RESEARCH QUESTIONS</a:t>
            </a:r>
            <a:endParaRPr/>
          </a:p>
        </p:txBody>
      </p:sp>
      <p:sp>
        <p:nvSpPr>
          <p:cNvPr id="55" name="Google Shape;55;p13"/>
          <p:cNvSpPr txBox="1"/>
          <p:nvPr/>
        </p:nvSpPr>
        <p:spPr>
          <a:xfrm>
            <a:off x="30814962" y="5943600"/>
            <a:ext cx="11509375" cy="895350"/>
          </a:xfrm>
          <a:prstGeom prst="rect">
            <a:avLst/>
          </a:prstGeom>
          <a:solidFill>
            <a:srgbClr val="D4173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56" name="Google Shape;56;p13"/>
          <p:cNvSpPr txBox="1"/>
          <p:nvPr/>
        </p:nvSpPr>
        <p:spPr>
          <a:xfrm>
            <a:off x="31207075" y="6019800"/>
            <a:ext cx="6178500" cy="678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3800"/>
              <a:buFont typeface="Proxima Nova"/>
              <a:buNone/>
            </a:pPr>
            <a:r>
              <a:rPr b="1" i="0" lang="en-US" sz="3800" u="none">
                <a:solidFill>
                  <a:schemeClr val="lt1"/>
                </a:solidFill>
                <a:latin typeface="Proxima Nova"/>
                <a:ea typeface="Proxima Nova"/>
                <a:cs typeface="Proxima Nova"/>
                <a:sym typeface="Proxima Nova"/>
              </a:rPr>
              <a:t>RESULTS</a:t>
            </a:r>
            <a:endParaRPr/>
          </a:p>
        </p:txBody>
      </p:sp>
      <p:sp>
        <p:nvSpPr>
          <p:cNvPr id="57" name="Google Shape;57;p13"/>
          <p:cNvSpPr txBox="1"/>
          <p:nvPr/>
        </p:nvSpPr>
        <p:spPr>
          <a:xfrm>
            <a:off x="30617125" y="22855800"/>
            <a:ext cx="11690100" cy="895500"/>
          </a:xfrm>
          <a:prstGeom prst="rect">
            <a:avLst/>
          </a:prstGeom>
          <a:solidFill>
            <a:srgbClr val="D4173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58" name="Google Shape;58;p13"/>
          <p:cNvSpPr txBox="1"/>
          <p:nvPr/>
        </p:nvSpPr>
        <p:spPr>
          <a:xfrm>
            <a:off x="31219675" y="22964988"/>
            <a:ext cx="6153300" cy="677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3800"/>
              <a:buFont typeface="Proxima Nova"/>
              <a:buNone/>
            </a:pPr>
            <a:r>
              <a:rPr b="1" i="0" lang="en-US" sz="3800" u="none">
                <a:solidFill>
                  <a:schemeClr val="lt1"/>
                </a:solidFill>
                <a:latin typeface="Proxima Nova"/>
                <a:ea typeface="Proxima Nova"/>
                <a:cs typeface="Proxima Nova"/>
                <a:sym typeface="Proxima Nova"/>
              </a:rPr>
              <a:t>CONCLUSIONS</a:t>
            </a:r>
            <a:endParaRPr/>
          </a:p>
        </p:txBody>
      </p:sp>
      <p:sp>
        <p:nvSpPr>
          <p:cNvPr id="59" name="Google Shape;59;p13"/>
          <p:cNvSpPr txBox="1"/>
          <p:nvPr/>
        </p:nvSpPr>
        <p:spPr>
          <a:xfrm>
            <a:off x="1593850" y="7115175"/>
            <a:ext cx="11207700" cy="8865900"/>
          </a:xfrm>
          <a:prstGeom prst="rect">
            <a:avLst/>
          </a:prstGeom>
          <a:noFill/>
          <a:ln>
            <a:noFill/>
          </a:ln>
        </p:spPr>
        <p:txBody>
          <a:bodyPr anchorCtr="0" anchor="t" bIns="45700" lIns="0" spcFirstLastPara="1" rIns="91425" wrap="square" tIns="45700">
            <a:spAutoFit/>
          </a:bodyPr>
          <a:lstStyle/>
          <a:p>
            <a:pPr indent="0" lvl="0" marL="0" rtl="0" algn="just">
              <a:spcBef>
                <a:spcPts val="0"/>
              </a:spcBef>
              <a:spcAft>
                <a:spcPts val="0"/>
              </a:spcAft>
              <a:buClr>
                <a:schemeClr val="dk1"/>
              </a:buClr>
              <a:buSzPts val="3000"/>
              <a:buFont typeface="Proxima Nova"/>
              <a:buNone/>
            </a:pPr>
            <a:r>
              <a:rPr lang="en-US" sz="3000">
                <a:solidFill>
                  <a:schemeClr val="dk1"/>
                </a:solidFill>
                <a:latin typeface="Times New Roman"/>
                <a:ea typeface="Times New Roman"/>
                <a:cs typeface="Times New Roman"/>
                <a:sym typeface="Times New Roman"/>
              </a:rPr>
              <a:t>The multimodal format of the graphic novel can lend itself well to literacy instruction (Brenna, 2012). However, much of the research on graphic novel use in the classroom pertains to reading comprehension. </a:t>
            </a:r>
            <a:endParaRPr sz="3000">
              <a:solidFill>
                <a:schemeClr val="dk1"/>
              </a:solidFill>
              <a:latin typeface="Times New Roman"/>
              <a:ea typeface="Times New Roman"/>
              <a:cs typeface="Times New Roman"/>
              <a:sym typeface="Times New Roman"/>
            </a:endParaRPr>
          </a:p>
          <a:p>
            <a:pPr indent="0" lvl="0" marL="0" rtl="0" algn="just">
              <a:spcBef>
                <a:spcPts val="0"/>
              </a:spcBef>
              <a:spcAft>
                <a:spcPts val="0"/>
              </a:spcAft>
              <a:buClr>
                <a:schemeClr val="dk1"/>
              </a:buClr>
              <a:buSzPts val="3000"/>
              <a:buFont typeface="Proxima Nova"/>
              <a:buNone/>
            </a:pPr>
            <a:r>
              <a:t/>
            </a:r>
            <a:endParaRPr sz="3000">
              <a:solidFill>
                <a:schemeClr val="dk1"/>
              </a:solidFill>
              <a:latin typeface="Times New Roman"/>
              <a:ea typeface="Times New Roman"/>
              <a:cs typeface="Times New Roman"/>
              <a:sym typeface="Times New Roman"/>
            </a:endParaRPr>
          </a:p>
          <a:p>
            <a:pPr indent="0" lvl="0" marL="0" rtl="0" algn="just">
              <a:spcBef>
                <a:spcPts val="0"/>
              </a:spcBef>
              <a:spcAft>
                <a:spcPts val="0"/>
              </a:spcAft>
              <a:buClr>
                <a:schemeClr val="dk1"/>
              </a:buClr>
              <a:buSzPts val="3000"/>
              <a:buFont typeface="Proxima Nova"/>
              <a:buNone/>
            </a:pPr>
            <a:r>
              <a:rPr lang="en-US" sz="3000">
                <a:solidFill>
                  <a:schemeClr val="dk1"/>
                </a:solidFill>
                <a:latin typeface="Times New Roman"/>
                <a:ea typeface="Times New Roman"/>
                <a:cs typeface="Times New Roman"/>
                <a:sym typeface="Times New Roman"/>
              </a:rPr>
              <a:t>And while a vital element of language competency, many English learners put a priority on lexicon expansion and accretion of cultural knowledge. </a:t>
            </a:r>
            <a:endParaRPr sz="3000">
              <a:solidFill>
                <a:schemeClr val="dk1"/>
              </a:solidFill>
              <a:latin typeface="Times New Roman"/>
              <a:ea typeface="Times New Roman"/>
              <a:cs typeface="Times New Roman"/>
              <a:sym typeface="Times New Roman"/>
            </a:endParaRPr>
          </a:p>
          <a:p>
            <a:pPr indent="0" lvl="0" marL="0" rtl="0" algn="just">
              <a:spcBef>
                <a:spcPts val="0"/>
              </a:spcBef>
              <a:spcAft>
                <a:spcPts val="0"/>
              </a:spcAft>
              <a:buClr>
                <a:schemeClr val="dk1"/>
              </a:buClr>
              <a:buSzPts val="3000"/>
              <a:buFont typeface="Proxima Nova"/>
              <a:buNone/>
            </a:pPr>
            <a:r>
              <a:t/>
            </a:r>
            <a:endParaRPr sz="3000">
              <a:solidFill>
                <a:schemeClr val="dk1"/>
              </a:solidFill>
              <a:latin typeface="Times New Roman"/>
              <a:ea typeface="Times New Roman"/>
              <a:cs typeface="Times New Roman"/>
              <a:sym typeface="Times New Roman"/>
            </a:endParaRPr>
          </a:p>
          <a:p>
            <a:pPr indent="0" lvl="0" marL="0" rtl="0" algn="just">
              <a:spcBef>
                <a:spcPts val="0"/>
              </a:spcBef>
              <a:spcAft>
                <a:spcPts val="0"/>
              </a:spcAft>
              <a:buClr>
                <a:schemeClr val="dk1"/>
              </a:buClr>
              <a:buSzPts val="3000"/>
              <a:buFont typeface="Proxima Nova"/>
              <a:buNone/>
            </a:pPr>
            <a:r>
              <a:rPr lang="en-US" sz="3000">
                <a:solidFill>
                  <a:schemeClr val="dk1"/>
                </a:solidFill>
                <a:latin typeface="Times New Roman"/>
                <a:ea typeface="Times New Roman"/>
                <a:cs typeface="Times New Roman"/>
                <a:sym typeface="Times New Roman"/>
              </a:rPr>
              <a:t>While some research indicates that graphic novels can be used as authentic texts for instruction in reading and writing (Brenna, 2012), that research is mostly limited to secondary education and higher education, with most of the research on the latter found in universities in Europe. Few studies have examined the use of the graphic novel as a tool to acquire vocabulary and augment cultural literacy or intercultural commutative competence (ICC). </a:t>
            </a:r>
            <a:endParaRPr sz="3000">
              <a:solidFill>
                <a:schemeClr val="dk1"/>
              </a:solidFill>
              <a:latin typeface="Times New Roman"/>
              <a:ea typeface="Times New Roman"/>
              <a:cs typeface="Times New Roman"/>
              <a:sym typeface="Times New Roman"/>
            </a:endParaRPr>
          </a:p>
          <a:p>
            <a:pPr indent="0" lvl="0" marL="0" rtl="0" algn="just">
              <a:spcBef>
                <a:spcPts val="0"/>
              </a:spcBef>
              <a:spcAft>
                <a:spcPts val="0"/>
              </a:spcAft>
              <a:buClr>
                <a:schemeClr val="dk1"/>
              </a:buClr>
              <a:buSzPts val="3000"/>
              <a:buFont typeface="Proxima Nova"/>
              <a:buNone/>
            </a:pPr>
            <a:r>
              <a:t/>
            </a:r>
            <a:endParaRPr sz="3000">
              <a:solidFill>
                <a:schemeClr val="dk1"/>
              </a:solidFill>
              <a:latin typeface="Times New Roman"/>
              <a:ea typeface="Times New Roman"/>
              <a:cs typeface="Times New Roman"/>
              <a:sym typeface="Times New Roman"/>
            </a:endParaRPr>
          </a:p>
          <a:p>
            <a:pPr indent="0" lvl="0" marL="0" rtl="0" algn="just">
              <a:spcBef>
                <a:spcPts val="0"/>
              </a:spcBef>
              <a:spcAft>
                <a:spcPts val="0"/>
              </a:spcAft>
              <a:buClr>
                <a:schemeClr val="dk1"/>
              </a:buClr>
              <a:buSzPts val="3000"/>
              <a:buFont typeface="Proxima Nova"/>
              <a:buNone/>
            </a:pPr>
            <a:r>
              <a:rPr lang="en-US" sz="3000">
                <a:solidFill>
                  <a:schemeClr val="dk1"/>
                </a:solidFill>
                <a:latin typeface="Times New Roman"/>
                <a:ea typeface="Times New Roman"/>
                <a:cs typeface="Times New Roman"/>
                <a:sym typeface="Times New Roman"/>
              </a:rPr>
              <a:t>This study specifically examines the impact graphic novels can have in the context of English as a Second Language (ESL) instruction in the private language school classroom.</a:t>
            </a:r>
            <a:endParaRPr sz="3000">
              <a:solidFill>
                <a:schemeClr val="dk1"/>
              </a:solidFill>
              <a:latin typeface="Proxima Nova"/>
              <a:ea typeface="Proxima Nova"/>
              <a:cs typeface="Proxima Nova"/>
              <a:sym typeface="Proxima Nova"/>
            </a:endParaRPr>
          </a:p>
        </p:txBody>
      </p:sp>
      <p:sp>
        <p:nvSpPr>
          <p:cNvPr id="60" name="Google Shape;60;p13"/>
          <p:cNvSpPr txBox="1"/>
          <p:nvPr/>
        </p:nvSpPr>
        <p:spPr>
          <a:xfrm>
            <a:off x="14193837" y="7115175"/>
            <a:ext cx="7229400" cy="307800"/>
          </a:xfrm>
          <a:prstGeom prst="rect">
            <a:avLst/>
          </a:prstGeom>
          <a:noFill/>
          <a:ln>
            <a:noFill/>
          </a:ln>
        </p:spPr>
        <p:txBody>
          <a:bodyPr anchorCtr="0" anchor="t" bIns="45700" lIns="0" spcFirstLastPara="1" rIns="91425" wrap="square" tIns="45700">
            <a:spAutoFit/>
          </a:bodyPr>
          <a:lstStyle/>
          <a:p>
            <a:pPr indent="0" lvl="0" marL="0" marR="0" rtl="0" algn="l">
              <a:lnSpc>
                <a:spcPct val="100000"/>
              </a:lnSpc>
              <a:spcBef>
                <a:spcPts val="0"/>
              </a:spcBef>
              <a:spcAft>
                <a:spcPts val="0"/>
              </a:spcAft>
              <a:buClr>
                <a:schemeClr val="dk1"/>
              </a:buClr>
              <a:buSzPts val="3000"/>
              <a:buFont typeface="Proxima Nova"/>
              <a:buNone/>
            </a:pPr>
            <a:r>
              <a:t/>
            </a:r>
            <a:endParaRPr/>
          </a:p>
        </p:txBody>
      </p:sp>
      <p:sp>
        <p:nvSpPr>
          <p:cNvPr id="61" name="Google Shape;61;p13"/>
          <p:cNvSpPr txBox="1"/>
          <p:nvPr/>
        </p:nvSpPr>
        <p:spPr>
          <a:xfrm>
            <a:off x="14193900" y="7136475"/>
            <a:ext cx="15197100" cy="9705000"/>
          </a:xfrm>
          <a:prstGeom prst="rect">
            <a:avLst/>
          </a:prstGeom>
          <a:noFill/>
          <a:ln>
            <a:noFill/>
          </a:ln>
        </p:spPr>
        <p:txBody>
          <a:bodyPr anchorCtr="0" anchor="t" bIns="45700" lIns="0" spcFirstLastPara="1" rIns="91425" wrap="square" tIns="45700">
            <a:spAutoFit/>
          </a:bodyPr>
          <a:lstStyle/>
          <a:p>
            <a:pPr indent="0" lvl="0" marL="0" marR="0" rtl="0" algn="just">
              <a:lnSpc>
                <a:spcPct val="100000"/>
              </a:lnSpc>
              <a:spcBef>
                <a:spcPts val="0"/>
              </a:spcBef>
              <a:spcAft>
                <a:spcPts val="0"/>
              </a:spcAft>
              <a:buClr>
                <a:schemeClr val="dk1"/>
              </a:buClr>
              <a:buSzPts val="3000"/>
              <a:buFont typeface="Proxima Nova"/>
              <a:buNone/>
            </a:pPr>
            <a:r>
              <a:rPr lang="en-US" sz="3000">
                <a:solidFill>
                  <a:schemeClr val="dk1"/>
                </a:solidFill>
                <a:latin typeface="Times New Roman"/>
                <a:ea typeface="Times New Roman"/>
                <a:cs typeface="Times New Roman"/>
                <a:sym typeface="Times New Roman"/>
              </a:rPr>
              <a:t>While research has been conducted about the use of graphic novels for reading comprehension in primary and secondary classrooms, there is a lack of scientific research examining the educational potential of graphic novels as authentic texts in ESL and higher education classrooms, especially within the United States (Hecke, 2011). </a:t>
            </a:r>
            <a:r>
              <a:rPr lang="en-US" sz="3000">
                <a:solidFill>
                  <a:schemeClr val="dk1"/>
                </a:solidFill>
                <a:highlight>
                  <a:srgbClr val="FFFFFF"/>
                </a:highlight>
                <a:latin typeface="Times New Roman"/>
                <a:ea typeface="Times New Roman"/>
                <a:cs typeface="Times New Roman"/>
                <a:sym typeface="Times New Roman"/>
              </a:rPr>
              <a:t>Basol and Sarigul (2012) set out to examine the effects of graphic novel use in the ESL classroom on reading comprehension. Specifically, through the use of various teaching strategies. They sought to determine whether graphic novels constituted authentic texts and could be used to improve </a:t>
            </a:r>
            <a:r>
              <a:rPr lang="en-US" sz="3000">
                <a:solidFill>
                  <a:schemeClr val="dk1"/>
                </a:solidFill>
                <a:highlight>
                  <a:srgbClr val="FFFFFF"/>
                </a:highlight>
                <a:latin typeface="Times New Roman"/>
                <a:ea typeface="Times New Roman"/>
                <a:cs typeface="Times New Roman"/>
                <a:sym typeface="Times New Roman"/>
              </a:rPr>
              <a:t>critical</a:t>
            </a:r>
            <a:r>
              <a:rPr lang="en-US" sz="3000">
                <a:solidFill>
                  <a:schemeClr val="dk1"/>
                </a:solidFill>
                <a:highlight>
                  <a:srgbClr val="FFFFFF"/>
                </a:highlight>
                <a:latin typeface="Times New Roman"/>
                <a:ea typeface="Times New Roman"/>
                <a:cs typeface="Times New Roman"/>
                <a:sym typeface="Times New Roman"/>
              </a:rPr>
              <a:t> thinking, what they referred to as “high order skills” (Basol &amp; Sarigul, 2012). Through their classroom experiment they found that the students who were assigned the graphic novels performed </a:t>
            </a:r>
            <a:r>
              <a:rPr i="1" lang="en-US" sz="3000">
                <a:solidFill>
                  <a:schemeClr val="dk1"/>
                </a:solidFill>
                <a:highlight>
                  <a:srgbClr val="FFFFFF"/>
                </a:highlight>
                <a:latin typeface="Times New Roman"/>
                <a:ea typeface="Times New Roman"/>
                <a:cs typeface="Times New Roman"/>
                <a:sym typeface="Times New Roman"/>
              </a:rPr>
              <a:t>better</a:t>
            </a:r>
            <a:r>
              <a:rPr lang="en-US" sz="3000">
                <a:solidFill>
                  <a:schemeClr val="dk1"/>
                </a:solidFill>
                <a:highlight>
                  <a:srgbClr val="FFFFFF"/>
                </a:highlight>
                <a:latin typeface="Times New Roman"/>
                <a:ea typeface="Times New Roman"/>
                <a:cs typeface="Times New Roman"/>
                <a:sym typeface="Times New Roman"/>
              </a:rPr>
              <a:t> during the reading comprehension activities than those exposed to traditional texts. Admittedly, this was a small-scale study.</a:t>
            </a:r>
            <a:endParaRPr sz="3000">
              <a:solidFill>
                <a:schemeClr val="dk1"/>
              </a:solidFill>
              <a:highlight>
                <a:srgbClr val="FFFFFF"/>
              </a:highlight>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t/>
            </a:r>
            <a:endParaRPr sz="3000">
              <a:solidFill>
                <a:schemeClr val="dk1"/>
              </a:solidFill>
              <a:highlight>
                <a:srgbClr val="FFFFFF"/>
              </a:highlight>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en-US" sz="3000">
                <a:solidFill>
                  <a:schemeClr val="dk1"/>
                </a:solidFill>
                <a:highlight>
                  <a:srgbClr val="FFFFFF"/>
                </a:highlight>
                <a:latin typeface="Times New Roman"/>
                <a:ea typeface="Times New Roman"/>
                <a:cs typeface="Times New Roman"/>
                <a:sym typeface="Times New Roman"/>
              </a:rPr>
              <a:t>The lack of empirical, quantitative studies conducted to examine the educational value of graphic novels in high school classrooms inspired Cook (2017) to pursue this topic in more depth. </a:t>
            </a:r>
            <a:r>
              <a:rPr lang="en-US" sz="3000">
                <a:solidFill>
                  <a:schemeClr val="dk1"/>
                </a:solidFill>
                <a:latin typeface="Times New Roman"/>
                <a:ea typeface="Times New Roman"/>
                <a:cs typeface="Times New Roman"/>
                <a:sym typeface="Times New Roman"/>
              </a:rPr>
              <a:t>Motivated by the fact that this dearth of information has led to misconceptions and stereotypes surrounding multimodal texts such as graphic novels, he investigated the effects of using graphic of novels on high school student’s comprehension. Findings indicated that students who were presented with graphic novels, whether as replacement or supplemental text, scored at or higher on the reading comprehension test. In addition, a majority of the students found the graphic text engaging and beneficial. This is both relevant and compelling data.</a:t>
            </a:r>
            <a:endParaRPr sz="30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3000"/>
              <a:buFont typeface="Proxima Nova"/>
              <a:buNone/>
            </a:pPr>
            <a:r>
              <a:t/>
            </a:r>
            <a:endParaRPr/>
          </a:p>
        </p:txBody>
      </p:sp>
      <p:sp>
        <p:nvSpPr>
          <p:cNvPr id="62" name="Google Shape;62;p13"/>
          <p:cNvSpPr txBox="1"/>
          <p:nvPr/>
        </p:nvSpPr>
        <p:spPr>
          <a:xfrm>
            <a:off x="30622825" y="23986875"/>
            <a:ext cx="11690100" cy="7480800"/>
          </a:xfrm>
          <a:prstGeom prst="rect">
            <a:avLst/>
          </a:prstGeom>
          <a:noFill/>
          <a:ln>
            <a:noFill/>
          </a:ln>
        </p:spPr>
        <p:txBody>
          <a:bodyPr anchorCtr="0" anchor="t" bIns="45700" lIns="0" spcFirstLastPara="1" rIns="91425" wrap="square" tIns="45700">
            <a:spAutoFit/>
          </a:bodyPr>
          <a:lstStyle/>
          <a:p>
            <a:pPr indent="0" lvl="0" marL="0" marR="0" rtl="0" algn="just">
              <a:lnSpc>
                <a:spcPct val="100000"/>
              </a:lnSpc>
              <a:spcBef>
                <a:spcPts val="0"/>
              </a:spcBef>
              <a:spcAft>
                <a:spcPts val="0"/>
              </a:spcAft>
              <a:buClr>
                <a:schemeClr val="dk1"/>
              </a:buClr>
              <a:buSzPts val="3000"/>
              <a:buFont typeface="Proxima Nova"/>
              <a:buNone/>
            </a:pPr>
            <a:r>
              <a:rPr lang="en-US" sz="3000">
                <a:solidFill>
                  <a:schemeClr val="dk1"/>
                </a:solidFill>
                <a:latin typeface="Times New Roman"/>
                <a:ea typeface="Times New Roman"/>
                <a:cs typeface="Times New Roman"/>
                <a:sym typeface="Times New Roman"/>
              </a:rPr>
              <a:t>English language learners at private language schools are subject to dry and sterile reading and writing curriculums devoid of multimodal texts. Intellectually significant graphic novels can act as bridge between the digital text mediums modern students are accustomed to and traditional text types. </a:t>
            </a:r>
            <a:endParaRPr sz="3000">
              <a:solidFill>
                <a:schemeClr val="dk1"/>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chemeClr val="dk1"/>
              </a:buClr>
              <a:buSzPts val="3000"/>
              <a:buFont typeface="Proxima Nova"/>
              <a:buNone/>
            </a:pPr>
            <a:r>
              <a:t/>
            </a:r>
            <a:endParaRPr sz="3000">
              <a:solidFill>
                <a:schemeClr val="dk1"/>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chemeClr val="dk1"/>
              </a:buClr>
              <a:buSzPts val="3000"/>
              <a:buFont typeface="Proxima Nova"/>
              <a:buNone/>
            </a:pPr>
            <a:r>
              <a:rPr lang="en-US" sz="3000">
                <a:solidFill>
                  <a:schemeClr val="dk1"/>
                </a:solidFill>
                <a:latin typeface="Times New Roman"/>
                <a:ea typeface="Times New Roman"/>
                <a:cs typeface="Times New Roman"/>
                <a:sym typeface="Times New Roman"/>
              </a:rPr>
              <a:t>Fifteen students at a private language school in Southern California participated in a mixed methods study designed around the teaching of the graphic novel Maus. A subsample of students was also asked about the role of graphic novels in teaching English. </a:t>
            </a:r>
            <a:endParaRPr sz="3000">
              <a:solidFill>
                <a:schemeClr val="dk1"/>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chemeClr val="dk1"/>
              </a:buClr>
              <a:buSzPts val="3000"/>
              <a:buFont typeface="Proxima Nova"/>
              <a:buNone/>
            </a:pPr>
            <a:r>
              <a:t/>
            </a:r>
            <a:endParaRPr sz="3000">
              <a:solidFill>
                <a:schemeClr val="dk1"/>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chemeClr val="dk1"/>
              </a:buClr>
              <a:buSzPts val="3000"/>
              <a:buFont typeface="Proxima Nova"/>
              <a:buNone/>
            </a:pPr>
            <a:r>
              <a:rPr lang="en-US" sz="3000">
                <a:solidFill>
                  <a:schemeClr val="dk1"/>
                </a:solidFill>
                <a:latin typeface="Times New Roman"/>
                <a:ea typeface="Times New Roman"/>
                <a:cs typeface="Times New Roman"/>
                <a:sym typeface="Times New Roman"/>
              </a:rPr>
              <a:t>Results suggested that vocabulary acquisition and reading comprehension improved. Students found Maus engaging because it blends a visually compelling personal narrative with historical content and cultural knowledge.</a:t>
            </a:r>
            <a:endParaRPr sz="30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3000"/>
              <a:buFont typeface="Proxima Nova"/>
              <a:buNone/>
            </a:pPr>
            <a:r>
              <a:t/>
            </a:r>
            <a:endParaRPr sz="3000">
              <a:solidFill>
                <a:schemeClr val="dk1"/>
              </a:solidFill>
              <a:latin typeface="Proxima Nova"/>
              <a:ea typeface="Proxima Nova"/>
              <a:cs typeface="Proxima Nova"/>
              <a:sym typeface="Proxima Nova"/>
            </a:endParaRPr>
          </a:p>
        </p:txBody>
      </p:sp>
      <p:sp>
        <p:nvSpPr>
          <p:cNvPr id="63" name="Google Shape;63;p13"/>
          <p:cNvSpPr txBox="1"/>
          <p:nvPr/>
        </p:nvSpPr>
        <p:spPr>
          <a:xfrm>
            <a:off x="1442887" y="17709400"/>
            <a:ext cx="11234700" cy="4002000"/>
          </a:xfrm>
          <a:prstGeom prst="rect">
            <a:avLst/>
          </a:prstGeom>
          <a:noFill/>
          <a:ln>
            <a:noFill/>
          </a:ln>
        </p:spPr>
        <p:txBody>
          <a:bodyPr anchorCtr="0" anchor="t" bIns="45700" lIns="0" spcFirstLastPara="1" rIns="91425" wrap="square" tIns="45700">
            <a:spAutoFit/>
          </a:bodyPr>
          <a:lstStyle/>
          <a:p>
            <a:pPr indent="0" lvl="0" marL="0" marR="0" rtl="0" algn="just">
              <a:lnSpc>
                <a:spcPct val="100000"/>
              </a:lnSpc>
              <a:spcBef>
                <a:spcPts val="0"/>
              </a:spcBef>
              <a:spcAft>
                <a:spcPts val="0"/>
              </a:spcAft>
              <a:buClr>
                <a:schemeClr val="dk1"/>
              </a:buClr>
              <a:buSzPts val="3000"/>
              <a:buFont typeface="Proxima Nova"/>
              <a:buNone/>
            </a:pPr>
            <a:r>
              <a:rPr lang="en-US" sz="3000">
                <a:solidFill>
                  <a:schemeClr val="dk1"/>
                </a:solidFill>
                <a:latin typeface="Times New Roman"/>
                <a:ea typeface="Times New Roman"/>
                <a:cs typeface="Times New Roman"/>
                <a:sym typeface="Times New Roman"/>
              </a:rPr>
              <a:t>Broadly we ask if </a:t>
            </a:r>
            <a:r>
              <a:rPr lang="en-US" sz="3000">
                <a:solidFill>
                  <a:schemeClr val="dk1"/>
                </a:solidFill>
                <a:latin typeface="Times New Roman"/>
                <a:ea typeface="Times New Roman"/>
                <a:cs typeface="Times New Roman"/>
                <a:sym typeface="Times New Roman"/>
              </a:rPr>
              <a:t>graphic novels, in this study the novel MAUS, an effective tool for improving reading comprehension and vocabulary acquisition in adult English Learners (ELs). </a:t>
            </a:r>
            <a:endParaRPr sz="3000">
              <a:solidFill>
                <a:schemeClr val="dk1"/>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chemeClr val="dk1"/>
              </a:buClr>
              <a:buSzPts val="3000"/>
              <a:buFont typeface="Proxima Nova"/>
              <a:buNone/>
            </a:pPr>
            <a:r>
              <a:t/>
            </a:r>
            <a:endParaRPr sz="3000">
              <a:latin typeface="Times New Roman"/>
              <a:ea typeface="Times New Roman"/>
              <a:cs typeface="Times New Roman"/>
              <a:sym typeface="Times New Roman"/>
            </a:endParaRPr>
          </a:p>
          <a:p>
            <a:pPr indent="0" lvl="0" marL="0" marR="0" rtl="0" algn="just">
              <a:lnSpc>
                <a:spcPct val="100000"/>
              </a:lnSpc>
              <a:spcBef>
                <a:spcPts val="0"/>
              </a:spcBef>
              <a:spcAft>
                <a:spcPts val="0"/>
              </a:spcAft>
              <a:buClr>
                <a:schemeClr val="dk1"/>
              </a:buClr>
              <a:buSzPts val="3000"/>
              <a:buFont typeface="Proxima Nova"/>
              <a:buNone/>
            </a:pPr>
            <a:r>
              <a:rPr lang="en-US" sz="3000">
                <a:latin typeface="Times New Roman"/>
                <a:ea typeface="Times New Roman"/>
                <a:cs typeface="Times New Roman"/>
                <a:sym typeface="Times New Roman"/>
              </a:rPr>
              <a:t>Specifically, we ask, (</a:t>
            </a:r>
            <a:r>
              <a:rPr i="1" lang="en-US" sz="3000">
                <a:latin typeface="Times New Roman"/>
                <a:ea typeface="Times New Roman"/>
                <a:cs typeface="Times New Roman"/>
                <a:sym typeface="Times New Roman"/>
              </a:rPr>
              <a:t>1) Are graphic novels an effective tool for reading comprehension and academic vocabulary acquisition for adult English language learners? And (2) What are the students’ perceptions of the role of graphic novels in teaching English as a foreign language?</a:t>
            </a:r>
            <a:endParaRPr i="1" sz="3000">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3000"/>
              <a:buFont typeface="Proxima Nova"/>
              <a:buNone/>
            </a:pPr>
            <a:r>
              <a:t/>
            </a:r>
            <a:endParaRPr/>
          </a:p>
        </p:txBody>
      </p:sp>
      <p:sp>
        <p:nvSpPr>
          <p:cNvPr id="64" name="Google Shape;64;p13"/>
          <p:cNvSpPr txBox="1"/>
          <p:nvPr/>
        </p:nvSpPr>
        <p:spPr>
          <a:xfrm>
            <a:off x="30809125" y="23373775"/>
            <a:ext cx="11509500" cy="461700"/>
          </a:xfrm>
          <a:prstGeom prst="rect">
            <a:avLst/>
          </a:prstGeom>
          <a:noFill/>
          <a:ln>
            <a:noFill/>
          </a:ln>
        </p:spPr>
        <p:txBody>
          <a:bodyPr anchorCtr="0" anchor="t" bIns="45700" lIns="0" spcFirstLastPara="1" rIns="91425" wrap="square" tIns="45700">
            <a:spAutoFit/>
          </a:bodyPr>
          <a:lstStyle/>
          <a:p>
            <a:pPr indent="0" lvl="0" marL="0" marR="0" rtl="0" algn="l">
              <a:lnSpc>
                <a:spcPct val="100000"/>
              </a:lnSpc>
              <a:spcBef>
                <a:spcPts val="0"/>
              </a:spcBef>
              <a:spcAft>
                <a:spcPts val="0"/>
              </a:spcAft>
              <a:buClr>
                <a:schemeClr val="dk1"/>
              </a:buClr>
              <a:buSzPts val="3000"/>
              <a:buFont typeface="Proxima Nova"/>
              <a:buNone/>
            </a:pPr>
            <a:r>
              <a:t/>
            </a:r>
            <a:endParaRPr sz="2400"/>
          </a:p>
        </p:txBody>
      </p:sp>
      <p:sp>
        <p:nvSpPr>
          <p:cNvPr id="65" name="Google Shape;65;p13"/>
          <p:cNvSpPr txBox="1"/>
          <p:nvPr/>
        </p:nvSpPr>
        <p:spPr>
          <a:xfrm>
            <a:off x="14192995" y="17813201"/>
            <a:ext cx="15157500" cy="13930200"/>
          </a:xfrm>
          <a:prstGeom prst="rect">
            <a:avLst/>
          </a:prstGeom>
          <a:noFill/>
          <a:ln>
            <a:noFill/>
          </a:ln>
        </p:spPr>
        <p:txBody>
          <a:bodyPr anchorCtr="0" anchor="t" bIns="45700" lIns="0" spcFirstLastPara="1" rIns="91425" wrap="square" tIns="45700">
            <a:spAutoFit/>
          </a:bodyPr>
          <a:lstStyle/>
          <a:p>
            <a:pPr indent="0" lvl="0" marL="0" marR="0" rtl="0" algn="just">
              <a:lnSpc>
                <a:spcPct val="100000"/>
              </a:lnSpc>
              <a:spcBef>
                <a:spcPts val="0"/>
              </a:spcBef>
              <a:spcAft>
                <a:spcPts val="0"/>
              </a:spcAft>
              <a:buClr>
                <a:schemeClr val="dk1"/>
              </a:buClr>
              <a:buSzPts val="2200"/>
              <a:buFont typeface="Proxima Nova"/>
              <a:buNone/>
            </a:pPr>
            <a:r>
              <a:rPr lang="en-US" sz="3100">
                <a:solidFill>
                  <a:schemeClr val="dk1"/>
                </a:solidFill>
                <a:latin typeface="Times New Roman"/>
                <a:ea typeface="Times New Roman"/>
                <a:cs typeface="Times New Roman"/>
                <a:sym typeface="Times New Roman"/>
              </a:rPr>
              <a:t>We looked at the research questions with a convergent parallel mixed methods approach. A mixed methods study can compare the different perspectives garnered from quantitative and qualitative data, and provide richer and deeper conclusions (Creswell, 2014). This mixed method approach allows one to measure the effects of graphic novels on vocabulary acquisition and </a:t>
            </a:r>
            <a:r>
              <a:rPr lang="en-US" sz="3100">
                <a:solidFill>
                  <a:schemeClr val="dk1"/>
                </a:solidFill>
                <a:latin typeface="Times New Roman"/>
                <a:ea typeface="Times New Roman"/>
                <a:cs typeface="Times New Roman"/>
                <a:sym typeface="Times New Roman"/>
              </a:rPr>
              <a:t>intercultural</a:t>
            </a:r>
            <a:r>
              <a:rPr lang="en-US" sz="3100">
                <a:solidFill>
                  <a:schemeClr val="dk1"/>
                </a:solidFill>
                <a:latin typeface="Times New Roman"/>
                <a:ea typeface="Times New Roman"/>
                <a:cs typeface="Times New Roman"/>
                <a:sym typeface="Times New Roman"/>
              </a:rPr>
              <a:t> communicative competence development while also investigating students’ perceptions on the use of graphic novels.</a:t>
            </a:r>
            <a:endParaRPr sz="3100">
              <a:solidFill>
                <a:schemeClr val="dk1"/>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chemeClr val="dk1"/>
              </a:buClr>
              <a:buSzPts val="2200"/>
              <a:buFont typeface="Proxima Nova"/>
              <a:buNone/>
            </a:pPr>
            <a:r>
              <a:t/>
            </a:r>
            <a:endParaRPr sz="3100">
              <a:solidFill>
                <a:schemeClr val="dk1"/>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chemeClr val="dk1"/>
              </a:buClr>
              <a:buSzPts val="2200"/>
              <a:buFont typeface="Proxima Nova"/>
              <a:buNone/>
            </a:pPr>
            <a:r>
              <a:rPr lang="en-US" sz="3100">
                <a:solidFill>
                  <a:schemeClr val="dk1"/>
                </a:solidFill>
                <a:latin typeface="Times New Roman"/>
                <a:ea typeface="Times New Roman"/>
                <a:cs typeface="Times New Roman"/>
                <a:sym typeface="Times New Roman"/>
              </a:rPr>
              <a:t>The </a:t>
            </a:r>
            <a:r>
              <a:rPr b="1" lang="en-US" sz="3100">
                <a:solidFill>
                  <a:schemeClr val="dk1"/>
                </a:solidFill>
                <a:latin typeface="Times New Roman"/>
                <a:ea typeface="Times New Roman"/>
                <a:cs typeface="Times New Roman"/>
                <a:sym typeface="Times New Roman"/>
              </a:rPr>
              <a:t>first</a:t>
            </a:r>
            <a:r>
              <a:rPr lang="en-US" sz="3100">
                <a:solidFill>
                  <a:schemeClr val="dk1"/>
                </a:solidFill>
                <a:latin typeface="Times New Roman"/>
                <a:ea typeface="Times New Roman"/>
                <a:cs typeface="Times New Roman"/>
                <a:sym typeface="Times New Roman"/>
              </a:rPr>
              <a:t> </a:t>
            </a:r>
            <a:r>
              <a:rPr b="1" lang="en-US" sz="3100">
                <a:solidFill>
                  <a:schemeClr val="dk1"/>
                </a:solidFill>
                <a:latin typeface="Times New Roman"/>
                <a:ea typeface="Times New Roman"/>
                <a:cs typeface="Times New Roman"/>
                <a:sym typeface="Times New Roman"/>
              </a:rPr>
              <a:t>research question</a:t>
            </a:r>
            <a:r>
              <a:rPr lang="en-US" sz="3100">
                <a:solidFill>
                  <a:schemeClr val="dk1"/>
                </a:solidFill>
                <a:latin typeface="Times New Roman"/>
                <a:ea typeface="Times New Roman"/>
                <a:cs typeface="Times New Roman"/>
                <a:sym typeface="Times New Roman"/>
              </a:rPr>
              <a:t> was addressed using quantitative data gained from the pre- and post-cloze vocabulary assessments. </a:t>
            </a:r>
            <a:endParaRPr sz="3100">
              <a:solidFill>
                <a:schemeClr val="dk1"/>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chemeClr val="dk1"/>
              </a:buClr>
              <a:buSzPts val="2200"/>
              <a:buFont typeface="Proxima Nova"/>
              <a:buNone/>
            </a:pPr>
            <a:r>
              <a:t/>
            </a:r>
            <a:endParaRPr sz="3100">
              <a:solidFill>
                <a:schemeClr val="dk1"/>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chemeClr val="dk1"/>
              </a:buClr>
              <a:buSzPts val="2200"/>
              <a:buFont typeface="Proxima Nova"/>
              <a:buNone/>
            </a:pPr>
            <a:r>
              <a:rPr lang="en-US" sz="3100">
                <a:solidFill>
                  <a:schemeClr val="dk1"/>
                </a:solidFill>
                <a:latin typeface="Times New Roman"/>
                <a:ea typeface="Times New Roman"/>
                <a:cs typeface="Times New Roman"/>
                <a:sym typeface="Times New Roman"/>
              </a:rPr>
              <a:t>The </a:t>
            </a:r>
            <a:r>
              <a:rPr b="1" lang="en-US" sz="3100">
                <a:solidFill>
                  <a:schemeClr val="dk1"/>
                </a:solidFill>
                <a:latin typeface="Times New Roman"/>
                <a:ea typeface="Times New Roman"/>
                <a:cs typeface="Times New Roman"/>
                <a:sym typeface="Times New Roman"/>
              </a:rPr>
              <a:t>second research question</a:t>
            </a:r>
            <a:r>
              <a:rPr lang="en-US" sz="3100">
                <a:solidFill>
                  <a:schemeClr val="dk1"/>
                </a:solidFill>
                <a:latin typeface="Times New Roman"/>
                <a:ea typeface="Times New Roman"/>
                <a:cs typeface="Times New Roman"/>
                <a:sym typeface="Times New Roman"/>
              </a:rPr>
              <a:t> was addressed using qualitative data gained from in-class observations of students engaging with the graphic novel Maus and using student responses in a semi-structured interview. Quantitative and qualitative data (gained from student responses to the survey questions), the interview questions, and students’ open ended responses contributed to answering the second research question.</a:t>
            </a:r>
            <a:endParaRPr sz="3100">
              <a:solidFill>
                <a:schemeClr val="dk1"/>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chemeClr val="dk1"/>
              </a:buClr>
              <a:buSzPts val="2200"/>
              <a:buFont typeface="Proxima Nova"/>
              <a:buNone/>
            </a:pPr>
            <a:r>
              <a:t/>
            </a:r>
            <a:endParaRPr sz="3100">
              <a:solidFill>
                <a:schemeClr val="dk1"/>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chemeClr val="dk1"/>
              </a:buClr>
              <a:buSzPts val="2200"/>
              <a:buFont typeface="Proxima Nova"/>
              <a:buNone/>
            </a:pPr>
            <a:r>
              <a:rPr lang="en-US" sz="3100">
                <a:solidFill>
                  <a:schemeClr val="dk1"/>
                </a:solidFill>
                <a:latin typeface="Times New Roman"/>
                <a:ea typeface="Times New Roman"/>
                <a:cs typeface="Times New Roman"/>
                <a:sym typeface="Times New Roman"/>
              </a:rPr>
              <a:t>Participants were students in the high intermediate level of a private language college in in the Pacific Southwest. the institution is a private, for-profit language school which serves international students and professionals staying in in the region. </a:t>
            </a:r>
            <a:endParaRPr sz="3100">
              <a:solidFill>
                <a:schemeClr val="dk1"/>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chemeClr val="dk1"/>
              </a:buClr>
              <a:buSzPts val="2200"/>
              <a:buFont typeface="Proxima Nova"/>
              <a:buNone/>
            </a:pPr>
            <a:r>
              <a:t/>
            </a:r>
            <a:endParaRPr sz="3100">
              <a:solidFill>
                <a:schemeClr val="dk1"/>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chemeClr val="dk1"/>
              </a:buClr>
              <a:buSzPts val="2200"/>
              <a:buFont typeface="Proxima Nova"/>
              <a:buNone/>
            </a:pPr>
            <a:r>
              <a:rPr lang="en-US" sz="3100">
                <a:solidFill>
                  <a:schemeClr val="dk1"/>
                </a:solidFill>
                <a:latin typeface="Times New Roman"/>
                <a:ea typeface="Times New Roman"/>
                <a:cs typeface="Times New Roman"/>
                <a:sym typeface="Times New Roman"/>
              </a:rPr>
              <a:t>The pre-assessment was graded prior to the implementation of the Maus lesson plan. Students then read Maus while completing a series of close readings and graphic organizers over a four week period. Observational notes were collected while students were engaged in the think-pair-share portions of the close readings and while completing the graphic organizers. Upon completion of the Maus lesson, students took the Cloze vocabulary assessment again as a post-assessment. Students completed a 12 question Qualtrics survey designed to respond to the second research question pertaining to intercultural communicative competence. Finally, four of the 15 students were chosen based on responses to the Qualtrics survey to participate in a semi-structured interview consisting of nine questions. </a:t>
            </a:r>
            <a:endParaRPr sz="3100">
              <a:solidFill>
                <a:schemeClr val="dk1"/>
              </a:solidFill>
              <a:latin typeface="Times New Roman"/>
              <a:ea typeface="Times New Roman"/>
              <a:cs typeface="Times New Roman"/>
              <a:sym typeface="Times New Roman"/>
            </a:endParaRPr>
          </a:p>
        </p:txBody>
      </p:sp>
      <p:sp>
        <p:nvSpPr>
          <p:cNvPr id="66" name="Google Shape;66;p13"/>
          <p:cNvSpPr txBox="1"/>
          <p:nvPr/>
        </p:nvSpPr>
        <p:spPr>
          <a:xfrm>
            <a:off x="8783637" y="1914525"/>
            <a:ext cx="26323800" cy="1549500"/>
          </a:xfrm>
          <a:prstGeom prst="rect">
            <a:avLst/>
          </a:prstGeom>
          <a:noFill/>
          <a:ln>
            <a:noFill/>
          </a:ln>
        </p:spPr>
        <p:txBody>
          <a:bodyPr anchorCtr="0" anchor="t" bIns="0" lIns="0" spcFirstLastPara="1" rIns="0" wrap="square" tIns="0">
            <a:spAutoFit/>
          </a:bodyPr>
          <a:lstStyle/>
          <a:p>
            <a:pPr indent="0" lvl="0" marL="0" marR="0" rtl="0" algn="ctr">
              <a:lnSpc>
                <a:spcPct val="98684"/>
              </a:lnSpc>
              <a:spcBef>
                <a:spcPts val="0"/>
              </a:spcBef>
              <a:spcAft>
                <a:spcPts val="0"/>
              </a:spcAft>
              <a:buClr>
                <a:schemeClr val="lt1"/>
              </a:buClr>
              <a:buSzPts val="7600"/>
              <a:buFont typeface="Proxima Nova"/>
              <a:buNone/>
            </a:pPr>
            <a:r>
              <a:t/>
            </a:r>
            <a:endParaRPr/>
          </a:p>
          <a:p>
            <a:pPr indent="0" lvl="0" marL="0" marR="0" rtl="0" algn="ctr">
              <a:lnSpc>
                <a:spcPct val="98684"/>
              </a:lnSpc>
              <a:spcBef>
                <a:spcPts val="0"/>
              </a:spcBef>
              <a:spcAft>
                <a:spcPts val="0"/>
              </a:spcAft>
              <a:buClr>
                <a:schemeClr val="lt1"/>
              </a:buClr>
              <a:buSzPts val="7600"/>
              <a:buFont typeface="Proxima Nova"/>
              <a:buNone/>
            </a:pPr>
            <a:r>
              <a:rPr b="1" lang="en-US" sz="8800">
                <a:solidFill>
                  <a:schemeClr val="lt1"/>
                </a:solidFill>
                <a:latin typeface="Proxima Nova"/>
                <a:ea typeface="Proxima Nova"/>
                <a:cs typeface="Proxima Nova"/>
                <a:sym typeface="Proxima Nova"/>
              </a:rPr>
              <a:t>Just Comics? Literacy and Graphic Novels</a:t>
            </a:r>
            <a:endParaRPr sz="2600"/>
          </a:p>
        </p:txBody>
      </p:sp>
      <p:sp>
        <p:nvSpPr>
          <p:cNvPr id="67" name="Google Shape;67;p13"/>
          <p:cNvSpPr txBox="1"/>
          <p:nvPr/>
        </p:nvSpPr>
        <p:spPr>
          <a:xfrm>
            <a:off x="9197813" y="3797300"/>
            <a:ext cx="25970700" cy="769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3000"/>
              <a:buFont typeface="Proxima Nova"/>
              <a:buNone/>
            </a:pPr>
            <a:r>
              <a:rPr lang="en-US" sz="3000">
                <a:solidFill>
                  <a:schemeClr val="lt1"/>
                </a:solidFill>
                <a:latin typeface="Proxima Nova"/>
                <a:ea typeface="Proxima Nova"/>
                <a:cs typeface="Proxima Nova"/>
                <a:sym typeface="Proxima Nova"/>
              </a:rPr>
              <a:t>Luke Duesbery, Paul </a:t>
            </a:r>
            <a:r>
              <a:rPr lang="en-US" sz="3000">
                <a:solidFill>
                  <a:schemeClr val="lt1"/>
                </a:solidFill>
                <a:latin typeface="Times New Roman"/>
                <a:ea typeface="Times New Roman"/>
                <a:cs typeface="Times New Roman"/>
                <a:sym typeface="Times New Roman"/>
              </a:rPr>
              <a:t>Kohlmeier, </a:t>
            </a:r>
            <a:r>
              <a:rPr lang="en-US" sz="3000">
                <a:solidFill>
                  <a:schemeClr val="lt1"/>
                </a:solidFill>
                <a:latin typeface="Proxima Nova"/>
                <a:ea typeface="Proxima Nova"/>
                <a:cs typeface="Proxima Nova"/>
                <a:sym typeface="Proxima Nova"/>
              </a:rPr>
              <a:t>San Diego State University &amp; Todd Twyman, Pacific University, SDSU Center for Teaching Critical Thinking and Creativity</a:t>
            </a:r>
            <a:endParaRPr sz="3000"/>
          </a:p>
          <a:p>
            <a:pPr indent="0" lvl="0" marL="0" marR="0" rtl="0" algn="l">
              <a:lnSpc>
                <a:spcPct val="100000"/>
              </a:lnSpc>
              <a:spcBef>
                <a:spcPts val="0"/>
              </a:spcBef>
              <a:spcAft>
                <a:spcPts val="0"/>
              </a:spcAft>
              <a:buClr>
                <a:schemeClr val="lt1"/>
              </a:buClr>
              <a:buSzPts val="2000"/>
              <a:buFont typeface="Proxima Nova"/>
              <a:buNone/>
            </a:pPr>
            <a:r>
              <a:t/>
            </a:r>
            <a:endParaRPr/>
          </a:p>
        </p:txBody>
      </p:sp>
      <p:pic>
        <p:nvPicPr>
          <p:cNvPr id="68" name="Google Shape;68;p13"/>
          <p:cNvPicPr preferRelativeResize="0"/>
          <p:nvPr/>
        </p:nvPicPr>
        <p:blipFill rotWithShape="1">
          <a:blip r:embed="rId3">
            <a:alphaModFix/>
          </a:blip>
          <a:srcRect b="0" l="0" r="0" t="0"/>
          <a:stretch/>
        </p:blipFill>
        <p:spPr>
          <a:xfrm>
            <a:off x="2286000" y="2019300"/>
            <a:ext cx="3352799" cy="2628900"/>
          </a:xfrm>
          <a:prstGeom prst="rect">
            <a:avLst/>
          </a:prstGeom>
          <a:noFill/>
          <a:ln>
            <a:noFill/>
          </a:ln>
        </p:spPr>
      </p:pic>
      <p:pic>
        <p:nvPicPr>
          <p:cNvPr descr="Logo, company name&#10;&#10;Description automatically generated" id="69" name="Google Shape;69;p13"/>
          <p:cNvPicPr preferRelativeResize="0"/>
          <p:nvPr/>
        </p:nvPicPr>
        <p:blipFill rotWithShape="1">
          <a:blip r:embed="rId4">
            <a:alphaModFix/>
          </a:blip>
          <a:srcRect b="0" l="0" r="0" t="0"/>
          <a:stretch/>
        </p:blipFill>
        <p:spPr>
          <a:xfrm>
            <a:off x="-4841875" y="1968500"/>
            <a:ext cx="2332037" cy="1828800"/>
          </a:xfrm>
          <a:prstGeom prst="rect">
            <a:avLst/>
          </a:prstGeom>
          <a:noFill/>
          <a:ln>
            <a:noFill/>
          </a:ln>
        </p:spPr>
      </p:pic>
      <p:pic>
        <p:nvPicPr>
          <p:cNvPr descr="Logo, company name&#10;&#10;Description automatically generated" id="70" name="Google Shape;70;p13"/>
          <p:cNvPicPr preferRelativeResize="0"/>
          <p:nvPr/>
        </p:nvPicPr>
        <p:blipFill rotWithShape="1">
          <a:blip r:embed="rId5">
            <a:alphaModFix/>
          </a:blip>
          <a:srcRect b="0" l="0" r="0" t="0"/>
          <a:stretch/>
        </p:blipFill>
        <p:spPr>
          <a:xfrm>
            <a:off x="-4875212" y="4308475"/>
            <a:ext cx="2332037" cy="1828800"/>
          </a:xfrm>
          <a:prstGeom prst="rect">
            <a:avLst/>
          </a:prstGeom>
          <a:noFill/>
          <a:ln>
            <a:noFill/>
          </a:ln>
        </p:spPr>
      </p:pic>
      <p:sp>
        <p:nvSpPr>
          <p:cNvPr id="71" name="Google Shape;71;p13"/>
          <p:cNvSpPr txBox="1"/>
          <p:nvPr/>
        </p:nvSpPr>
        <p:spPr>
          <a:xfrm>
            <a:off x="-5181600" y="19277012"/>
            <a:ext cx="2332037" cy="896937"/>
          </a:xfrm>
          <a:prstGeom prst="rect">
            <a:avLst/>
          </a:prstGeom>
          <a:solidFill>
            <a:srgbClr val="00A39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72" name="Google Shape;72;p13"/>
          <p:cNvSpPr txBox="1"/>
          <p:nvPr/>
        </p:nvSpPr>
        <p:spPr>
          <a:xfrm>
            <a:off x="-5181600" y="20942300"/>
            <a:ext cx="2332037" cy="895350"/>
          </a:xfrm>
          <a:prstGeom prst="rect">
            <a:avLst/>
          </a:prstGeom>
          <a:solidFill>
            <a:srgbClr val="00808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73" name="Google Shape;73;p13"/>
          <p:cNvSpPr txBox="1"/>
          <p:nvPr/>
        </p:nvSpPr>
        <p:spPr>
          <a:xfrm>
            <a:off x="-5181600" y="22694900"/>
            <a:ext cx="2332037" cy="895350"/>
          </a:xfrm>
          <a:prstGeom prst="rect">
            <a:avLst/>
          </a:prstGeom>
          <a:solidFill>
            <a:srgbClr val="2D282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74" name="Google Shape;74;p13"/>
          <p:cNvSpPr txBox="1"/>
          <p:nvPr/>
        </p:nvSpPr>
        <p:spPr>
          <a:xfrm>
            <a:off x="-5181600" y="24330025"/>
            <a:ext cx="2332037" cy="895350"/>
          </a:xfrm>
          <a:prstGeom prst="rect">
            <a:avLst/>
          </a:prstGeom>
          <a:solidFill>
            <a:srgbClr val="CDCDC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75" name="Google Shape;75;p13"/>
          <p:cNvSpPr txBox="1"/>
          <p:nvPr/>
        </p:nvSpPr>
        <p:spPr>
          <a:xfrm>
            <a:off x="-5181600" y="25819100"/>
            <a:ext cx="2332037" cy="895350"/>
          </a:xfrm>
          <a:prstGeom prst="rect">
            <a:avLst/>
          </a:prstGeom>
          <a:solidFill>
            <a:srgbClr val="A6192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76" name="Google Shape;76;p13"/>
          <p:cNvSpPr txBox="1"/>
          <p:nvPr/>
        </p:nvSpPr>
        <p:spPr>
          <a:xfrm>
            <a:off x="-5181600" y="27279600"/>
            <a:ext cx="2332037" cy="895350"/>
          </a:xfrm>
          <a:prstGeom prst="rect">
            <a:avLst/>
          </a:prstGeom>
          <a:solidFill>
            <a:srgbClr val="D4173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77" name="Google Shape;77;p13"/>
          <p:cNvSpPr txBox="1"/>
          <p:nvPr/>
        </p:nvSpPr>
        <p:spPr>
          <a:xfrm>
            <a:off x="-5302250" y="18221325"/>
            <a:ext cx="2332037" cy="8159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300"/>
              <a:buFont typeface="Proxima Nova"/>
              <a:buNone/>
            </a:pPr>
            <a:r>
              <a:rPr b="0" i="0" lang="en-US" sz="2300" u="none">
                <a:solidFill>
                  <a:schemeClr val="dk1"/>
                </a:solidFill>
                <a:latin typeface="Proxima Nova"/>
                <a:ea typeface="Proxima Nova"/>
                <a:cs typeface="Proxima Nova"/>
                <a:sym typeface="Proxima Nova"/>
              </a:rPr>
              <a:t>New SDSU colors</a:t>
            </a:r>
            <a:endParaRPr/>
          </a:p>
        </p:txBody>
      </p:sp>
      <p:pic>
        <p:nvPicPr>
          <p:cNvPr descr="A black and white sign&#10;&#10;Description automatically generated with low confidence" id="78" name="Google Shape;78;p13"/>
          <p:cNvPicPr preferRelativeResize="0"/>
          <p:nvPr/>
        </p:nvPicPr>
        <p:blipFill rotWithShape="1">
          <a:blip r:embed="rId6">
            <a:alphaModFix/>
          </a:blip>
          <a:srcRect b="0" l="0" r="0" t="0"/>
          <a:stretch/>
        </p:blipFill>
        <p:spPr>
          <a:xfrm>
            <a:off x="-6477000" y="15003462"/>
            <a:ext cx="5599112" cy="849312"/>
          </a:xfrm>
          <a:prstGeom prst="rect">
            <a:avLst/>
          </a:prstGeom>
          <a:noFill/>
          <a:ln>
            <a:noFill/>
          </a:ln>
        </p:spPr>
      </p:pic>
      <p:pic>
        <p:nvPicPr>
          <p:cNvPr descr="Icon&#10;&#10;Description automatically generated with medium confidence" id="79" name="Google Shape;79;p13"/>
          <p:cNvPicPr preferRelativeResize="0"/>
          <p:nvPr/>
        </p:nvPicPr>
        <p:blipFill rotWithShape="1">
          <a:blip r:embed="rId7">
            <a:alphaModFix/>
          </a:blip>
          <a:srcRect b="0" l="0" r="0" t="0"/>
          <a:stretch/>
        </p:blipFill>
        <p:spPr>
          <a:xfrm>
            <a:off x="-6477000" y="10180637"/>
            <a:ext cx="5599112" cy="849312"/>
          </a:xfrm>
          <a:prstGeom prst="rect">
            <a:avLst/>
          </a:prstGeom>
          <a:noFill/>
          <a:ln>
            <a:noFill/>
          </a:ln>
        </p:spPr>
      </p:pic>
      <p:pic>
        <p:nvPicPr>
          <p:cNvPr descr="Shape&#10;&#10;Description automatically generated with medium confidence" id="80" name="Google Shape;80;p13"/>
          <p:cNvPicPr preferRelativeResize="0"/>
          <p:nvPr/>
        </p:nvPicPr>
        <p:blipFill rotWithShape="1">
          <a:blip r:embed="rId8">
            <a:alphaModFix/>
          </a:blip>
          <a:srcRect b="0" l="0" r="0" t="0"/>
          <a:stretch/>
        </p:blipFill>
        <p:spPr>
          <a:xfrm>
            <a:off x="-6477000" y="13357225"/>
            <a:ext cx="5599112" cy="849312"/>
          </a:xfrm>
          <a:prstGeom prst="rect">
            <a:avLst/>
          </a:prstGeom>
          <a:noFill/>
          <a:ln>
            <a:noFill/>
          </a:ln>
        </p:spPr>
      </p:pic>
      <p:pic>
        <p:nvPicPr>
          <p:cNvPr descr="Text&#10;&#10;Description automatically generated" id="81" name="Google Shape;81;p13"/>
          <p:cNvPicPr preferRelativeResize="0"/>
          <p:nvPr/>
        </p:nvPicPr>
        <p:blipFill rotWithShape="1">
          <a:blip r:embed="rId9">
            <a:alphaModFix/>
          </a:blip>
          <a:srcRect b="0" l="0" r="0" t="0"/>
          <a:stretch/>
        </p:blipFill>
        <p:spPr>
          <a:xfrm>
            <a:off x="-6477000" y="11715750"/>
            <a:ext cx="5599112" cy="849312"/>
          </a:xfrm>
          <a:prstGeom prst="rect">
            <a:avLst/>
          </a:prstGeom>
          <a:noFill/>
          <a:ln>
            <a:noFill/>
          </a:ln>
        </p:spPr>
      </p:pic>
      <p:pic>
        <p:nvPicPr>
          <p:cNvPr id="82" name="Google Shape;82;p13"/>
          <p:cNvPicPr preferRelativeResize="0"/>
          <p:nvPr/>
        </p:nvPicPr>
        <p:blipFill>
          <a:blip r:embed="rId10">
            <a:alphaModFix/>
          </a:blip>
          <a:stretch>
            <a:fillRect/>
          </a:stretch>
        </p:blipFill>
        <p:spPr>
          <a:xfrm>
            <a:off x="38727525" y="1777200"/>
            <a:ext cx="2857500" cy="2857500"/>
          </a:xfrm>
          <a:prstGeom prst="rect">
            <a:avLst/>
          </a:prstGeom>
          <a:noFill/>
          <a:ln>
            <a:noFill/>
          </a:ln>
        </p:spPr>
      </p:pic>
      <p:pic>
        <p:nvPicPr>
          <p:cNvPr id="83" name="Google Shape;83;p13"/>
          <p:cNvPicPr preferRelativeResize="0"/>
          <p:nvPr/>
        </p:nvPicPr>
        <p:blipFill>
          <a:blip r:embed="rId11">
            <a:alphaModFix/>
          </a:blip>
          <a:stretch>
            <a:fillRect/>
          </a:stretch>
        </p:blipFill>
        <p:spPr>
          <a:xfrm>
            <a:off x="30814850" y="7136475"/>
            <a:ext cx="11690100" cy="8395629"/>
          </a:xfrm>
          <a:prstGeom prst="rect">
            <a:avLst/>
          </a:prstGeom>
          <a:noFill/>
          <a:ln>
            <a:noFill/>
          </a:ln>
        </p:spPr>
      </p:pic>
      <p:pic>
        <p:nvPicPr>
          <p:cNvPr id="84" name="Google Shape;84;p13"/>
          <p:cNvPicPr preferRelativeResize="0"/>
          <p:nvPr/>
        </p:nvPicPr>
        <p:blipFill>
          <a:blip r:embed="rId12">
            <a:alphaModFix/>
          </a:blip>
          <a:stretch>
            <a:fillRect/>
          </a:stretch>
        </p:blipFill>
        <p:spPr>
          <a:xfrm>
            <a:off x="1456375" y="23243933"/>
            <a:ext cx="11207700" cy="8498146"/>
          </a:xfrm>
          <a:prstGeom prst="rect">
            <a:avLst/>
          </a:prstGeom>
          <a:noFill/>
          <a:ln>
            <a:noFill/>
          </a:ln>
        </p:spPr>
      </p:pic>
      <p:sp>
        <p:nvSpPr>
          <p:cNvPr id="85" name="Google Shape;85;p13"/>
          <p:cNvSpPr txBox="1"/>
          <p:nvPr/>
        </p:nvSpPr>
        <p:spPr>
          <a:xfrm>
            <a:off x="1493862" y="21972025"/>
            <a:ext cx="11234700" cy="895500"/>
          </a:xfrm>
          <a:prstGeom prst="rect">
            <a:avLst/>
          </a:prstGeom>
          <a:solidFill>
            <a:srgbClr val="D4173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86" name="Google Shape;86;p13"/>
          <p:cNvSpPr txBox="1"/>
          <p:nvPr/>
        </p:nvSpPr>
        <p:spPr>
          <a:xfrm>
            <a:off x="1984193" y="22023588"/>
            <a:ext cx="9737700" cy="677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3800"/>
              <a:buFont typeface="Proxima Nova"/>
              <a:buNone/>
            </a:pPr>
            <a:r>
              <a:rPr b="1" lang="en-US" sz="3800">
                <a:solidFill>
                  <a:schemeClr val="lt1"/>
                </a:solidFill>
                <a:latin typeface="Proxima Nova"/>
                <a:ea typeface="Proxima Nova"/>
                <a:cs typeface="Proxima Nova"/>
                <a:sym typeface="Proxima Nova"/>
              </a:rPr>
              <a:t>WHAT IS A GRAPHIC NOVEL?</a:t>
            </a:r>
            <a:endParaRPr/>
          </a:p>
        </p:txBody>
      </p:sp>
      <p:sp>
        <p:nvSpPr>
          <p:cNvPr id="87" name="Google Shape;87;p13"/>
          <p:cNvSpPr txBox="1"/>
          <p:nvPr/>
        </p:nvSpPr>
        <p:spPr>
          <a:xfrm>
            <a:off x="30783350" y="15829625"/>
            <a:ext cx="115095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3000">
              <a:latin typeface="Times New Roman"/>
              <a:ea typeface="Times New Roman"/>
              <a:cs typeface="Times New Roman"/>
              <a:sym typeface="Times New Roman"/>
            </a:endParaRPr>
          </a:p>
          <a:p>
            <a:pPr indent="0" lvl="0" marL="0" rtl="0" algn="l">
              <a:spcBef>
                <a:spcPts val="0"/>
              </a:spcBef>
              <a:spcAft>
                <a:spcPts val="0"/>
              </a:spcAft>
              <a:buNone/>
            </a:pPr>
            <a:r>
              <a:t/>
            </a:r>
            <a:endParaRPr sz="3000">
              <a:latin typeface="Times New Roman"/>
              <a:ea typeface="Times New Roman"/>
              <a:cs typeface="Times New Roman"/>
              <a:sym typeface="Times New Roman"/>
            </a:endParaRPr>
          </a:p>
        </p:txBody>
      </p:sp>
      <p:pic>
        <p:nvPicPr>
          <p:cNvPr id="88" name="Google Shape;88;p13"/>
          <p:cNvPicPr preferRelativeResize="0"/>
          <p:nvPr/>
        </p:nvPicPr>
        <p:blipFill>
          <a:blip r:embed="rId13">
            <a:alphaModFix/>
          </a:blip>
          <a:stretch>
            <a:fillRect/>
          </a:stretch>
        </p:blipFill>
        <p:spPr>
          <a:xfrm>
            <a:off x="30622825" y="18151274"/>
            <a:ext cx="11690098" cy="1834999"/>
          </a:xfrm>
          <a:prstGeom prst="rect">
            <a:avLst/>
          </a:prstGeom>
          <a:noFill/>
          <a:ln>
            <a:noFill/>
          </a:ln>
        </p:spPr>
      </p:pic>
      <p:pic>
        <p:nvPicPr>
          <p:cNvPr id="89" name="Google Shape;89;p13"/>
          <p:cNvPicPr preferRelativeResize="0"/>
          <p:nvPr/>
        </p:nvPicPr>
        <p:blipFill>
          <a:blip r:embed="rId14">
            <a:alphaModFix/>
          </a:blip>
          <a:stretch>
            <a:fillRect/>
          </a:stretch>
        </p:blipFill>
        <p:spPr>
          <a:xfrm>
            <a:off x="30783350" y="15532090"/>
            <a:ext cx="11690101" cy="2259211"/>
          </a:xfrm>
          <a:prstGeom prst="rect">
            <a:avLst/>
          </a:prstGeom>
          <a:noFill/>
          <a:ln>
            <a:noFill/>
          </a:ln>
        </p:spPr>
      </p:pic>
      <p:pic>
        <p:nvPicPr>
          <p:cNvPr id="90" name="Google Shape;90;p13"/>
          <p:cNvPicPr preferRelativeResize="0"/>
          <p:nvPr/>
        </p:nvPicPr>
        <p:blipFill>
          <a:blip r:embed="rId15">
            <a:alphaModFix/>
          </a:blip>
          <a:stretch>
            <a:fillRect/>
          </a:stretch>
        </p:blipFill>
        <p:spPr>
          <a:xfrm>
            <a:off x="31881750" y="19991325"/>
            <a:ext cx="3858324" cy="2628900"/>
          </a:xfrm>
          <a:prstGeom prst="rect">
            <a:avLst/>
          </a:prstGeom>
          <a:noFill/>
          <a:ln>
            <a:noFill/>
          </a:ln>
        </p:spPr>
      </p:pic>
      <p:pic>
        <p:nvPicPr>
          <p:cNvPr id="91" name="Google Shape;91;p13"/>
          <p:cNvPicPr preferRelativeResize="0"/>
          <p:nvPr/>
        </p:nvPicPr>
        <p:blipFill>
          <a:blip r:embed="rId16">
            <a:alphaModFix/>
          </a:blip>
          <a:stretch>
            <a:fillRect/>
          </a:stretch>
        </p:blipFill>
        <p:spPr>
          <a:xfrm>
            <a:off x="36670650" y="19877025"/>
            <a:ext cx="4365930" cy="28575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4"/>
          <p:cNvSpPr txBox="1"/>
          <p:nvPr>
            <p:ph type="title"/>
          </p:nvPr>
        </p:nvSpPr>
        <p:spPr>
          <a:xfrm>
            <a:off x="2194834" y="1318533"/>
            <a:ext cx="39501600" cy="5486400"/>
          </a:xfrm>
          <a:prstGeom prst="rect">
            <a:avLst/>
          </a:prstGeom>
        </p:spPr>
        <p:txBody>
          <a:bodyPr anchorCtr="0" anchor="t" bIns="45700" lIns="91425" spcFirstLastPara="1" rIns="91425" wrap="square" tIns="45700">
            <a:noAutofit/>
          </a:bodyPr>
          <a:lstStyle/>
          <a:p>
            <a:pPr indent="0" lvl="0" marL="0" rtl="0" algn="ctr">
              <a:spcBef>
                <a:spcPts val="0"/>
              </a:spcBef>
              <a:spcAft>
                <a:spcPts val="0"/>
              </a:spcAft>
              <a:buNone/>
            </a:pPr>
            <a:r>
              <a:t/>
            </a:r>
            <a:endParaRPr/>
          </a:p>
        </p:txBody>
      </p:sp>
      <p:sp>
        <p:nvSpPr>
          <p:cNvPr id="97" name="Google Shape;97;p14"/>
          <p:cNvSpPr txBox="1"/>
          <p:nvPr>
            <p:ph idx="1" type="body"/>
          </p:nvPr>
        </p:nvSpPr>
        <p:spPr>
          <a:xfrm>
            <a:off x="2194834" y="7681234"/>
            <a:ext cx="39501600" cy="21723900"/>
          </a:xfrm>
          <a:prstGeom prst="rect">
            <a:avLst/>
          </a:prstGeom>
        </p:spPr>
        <p:txBody>
          <a:bodyPr anchorCtr="0" anchor="t" bIns="45700" lIns="91425" spcFirstLastPara="1" rIns="91425" wrap="square" tIns="45700">
            <a:noAutofit/>
          </a:bodyPr>
          <a:lstStyle/>
          <a:p>
            <a:pPr indent="0" lvl="0" marL="0" rtl="0" algn="l">
              <a:spcBef>
                <a:spcPts val="262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